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  <Override PartName="/ppt/charts/colors9.xml" ContentType="application/vnd.ms-office.chartcolorstyle+xml"/>
  <Override PartName="/ppt/charts/style9.xml" ContentType="application/vnd.ms-office.chartstyle+xml"/>
  <Override PartName="/ppt/charts/style10.xml" ContentType="application/vnd.ms-office.chartstyle+xml"/>
  <Override PartName="/ppt/charts/colors10.xml" ContentType="application/vnd.ms-office.chartcolorstyle+xml"/>
  <Override PartName="/ppt/charts/style11.xml" ContentType="application/vnd.ms-office.chartstyle+xml"/>
  <Override PartName="/ppt/charts/colors11.xml" ContentType="application/vnd.ms-office.chartcolorstyle+xml"/>
  <Override PartName="/ppt/charts/style12.xml" ContentType="application/vnd.ms-office.chartstyle+xml"/>
  <Override PartName="/ppt/charts/colors12.xml" ContentType="application/vnd.ms-office.chartcolorstyle+xml"/>
  <Override PartName="/ppt/charts/style13.xml" ContentType="application/vnd.ms-office.chartstyle+xml"/>
  <Override PartName="/ppt/charts/colors13.xml" ContentType="application/vnd.ms-office.chartcolorstyle+xml"/>
  <Override PartName="/ppt/charts/style14.xml" ContentType="application/vnd.ms-office.chartstyle+xml"/>
  <Override PartName="/ppt/charts/colors14.xml" ContentType="application/vnd.ms-office.chartcolorstyle+xml"/>
  <Override PartName="/ppt/charts/style18.xml" ContentType="application/vnd.ms-office.chartstyle+xml"/>
  <Override PartName="/ppt/charts/colors18.xml" ContentType="application/vnd.ms-office.chartcolorstyle+xml"/>
  <Override PartName="/ppt/charts/style19.xml" ContentType="application/vnd.ms-office.chartstyle+xml"/>
  <Override PartName="/ppt/charts/colors19.xml" ContentType="application/vnd.ms-office.chartcolorstyle+xml"/>
  <Override PartName="/ppt/charts/style20.xml" ContentType="application/vnd.ms-office.chartstyle+xml"/>
  <Override PartName="/ppt/charts/colors20.xml" ContentType="application/vnd.ms-office.chartcolorstyle+xml"/>
  <Override PartName="/ppt/charts/style21.xml" ContentType="application/vnd.ms-office.chartstyle+xml"/>
  <Override PartName="/ppt/charts/colors21.xml" ContentType="application/vnd.ms-office.chartcolorstyle+xml"/>
  <Override PartName="/ppt/charts/style22.xml" ContentType="application/vnd.ms-office.chartstyle+xml"/>
  <Override PartName="/ppt/charts/colors22.xml" ContentType="application/vnd.ms-office.chartcolorstyle+xml"/>
  <Override PartName="/ppt/charts/style23.xml" ContentType="application/vnd.ms-office.chartstyle+xml"/>
  <Override PartName="/ppt/charts/colors23.xml" ContentType="application/vnd.ms-office.chartcolorstyle+xml"/>
  <Override PartName="/ppt/charts/style24.xml" ContentType="application/vnd.ms-office.chartstyle+xml"/>
  <Override PartName="/ppt/charts/colors24.xml" ContentType="application/vnd.ms-office.chartcolorstyle+xml"/>
  <Override PartName="/ppt/charts/style25.xml" ContentType="application/vnd.ms-office.chartstyle+xml"/>
  <Override PartName="/ppt/charts/colors25.xml" ContentType="application/vnd.ms-office.chartcolorstyle+xml"/>
  <Override PartName="/ppt/charts/style26.xml" ContentType="application/vnd.ms-office.chartstyle+xml"/>
  <Override PartName="/ppt/charts/colors26.xml" ContentType="application/vnd.ms-office.chartcolorstyle+xml"/>
  <Override PartName="/ppt/charts/style27.xml" ContentType="application/vnd.ms-office.chartstyle+xml"/>
  <Override PartName="/ppt/charts/colors27.xml" ContentType="application/vnd.ms-office.chartcolorstyle+xml"/>
  <Override PartName="/ppt/charts/style28.xml" ContentType="application/vnd.ms-office.chartstyle+xml"/>
  <Override PartName="/ppt/charts/colors28.xml" ContentType="application/vnd.ms-office.chartcolorstyle+xml"/>
  <Override PartName="/ppt/charts/style29.xml" ContentType="application/vnd.ms-office.chartstyle+xml"/>
  <Override PartName="/ppt/charts/colors29.xml" ContentType="application/vnd.ms-office.chartcolorstyle+xml"/>
  <Override PartName="/ppt/charts/style30.xml" ContentType="application/vnd.ms-office.chartstyle+xml"/>
  <Override PartName="/ppt/charts/colors30.xml" ContentType="application/vnd.ms-office.chartcolorstyle+xml"/>
  <Override PartName="/ppt/charts/style31.xml" ContentType="application/vnd.ms-office.chartstyle+xml"/>
  <Override PartName="/ppt/charts/colors31.xml" ContentType="application/vnd.ms-office.chartcolorstyle+xml"/>
  <Override PartName="/ppt/charts/style32.xml" ContentType="application/vnd.ms-office.chartstyle+xml"/>
  <Override PartName="/ppt/charts/colors3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9"/>
  </p:notesMasterIdLst>
  <p:handoutMasterIdLst>
    <p:handoutMasterId r:id="rId40"/>
  </p:handoutMasterIdLst>
  <p:sldIdLst>
    <p:sldId id="256" r:id="rId3"/>
    <p:sldId id="262" r:id="rId4"/>
    <p:sldId id="275" r:id="rId5"/>
    <p:sldId id="271" r:id="rId6"/>
    <p:sldId id="276" r:id="rId7"/>
    <p:sldId id="277" r:id="rId8"/>
    <p:sldId id="280" r:id="rId9"/>
    <p:sldId id="281" r:id="rId10"/>
    <p:sldId id="278" r:id="rId11"/>
    <p:sldId id="279" r:id="rId12"/>
    <p:sldId id="283" r:id="rId13"/>
    <p:sldId id="284" r:id="rId14"/>
    <p:sldId id="285" r:id="rId15"/>
    <p:sldId id="291" r:id="rId16"/>
    <p:sldId id="292" r:id="rId17"/>
    <p:sldId id="289" r:id="rId18"/>
    <p:sldId id="295" r:id="rId19"/>
    <p:sldId id="296" r:id="rId20"/>
    <p:sldId id="318" r:id="rId21"/>
    <p:sldId id="317" r:id="rId22"/>
    <p:sldId id="315" r:id="rId23"/>
    <p:sldId id="299" r:id="rId24"/>
    <p:sldId id="300" r:id="rId25"/>
    <p:sldId id="303" r:id="rId26"/>
    <p:sldId id="301" r:id="rId27"/>
    <p:sldId id="302" r:id="rId28"/>
    <p:sldId id="310" r:id="rId29"/>
    <p:sldId id="311" r:id="rId30"/>
    <p:sldId id="304" r:id="rId31"/>
    <p:sldId id="305" r:id="rId32"/>
    <p:sldId id="306" r:id="rId33"/>
    <p:sldId id="307" r:id="rId34"/>
    <p:sldId id="308" r:id="rId35"/>
    <p:sldId id="309" r:id="rId36"/>
    <p:sldId id="313" r:id="rId37"/>
    <p:sldId id="314" r:id="rId3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660"/>
  </p:normalViewPr>
  <p:slideViewPr>
    <p:cSldViewPr>
      <p:cViewPr varScale="1">
        <p:scale>
          <a:sx n="74" d="100"/>
          <a:sy n="74" d="100"/>
        </p:scale>
        <p:origin x="-582" y="-90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201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18.xml"/><Relationship Id="rId2" Type="http://schemas.microsoft.com/office/2011/relationships/chartColorStyle" Target="colors18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19.xml"/><Relationship Id="rId2" Type="http://schemas.microsoft.com/office/2011/relationships/chartColorStyle" Target="colors19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microsoft.com/office/2011/relationships/chartStyle" Target="style20.xml"/><Relationship Id="rId2" Type="http://schemas.microsoft.com/office/2011/relationships/chartColorStyle" Target="colors20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microsoft.com/office/2011/relationships/chartStyle" Target="style21.xml"/><Relationship Id="rId2" Type="http://schemas.microsoft.com/office/2011/relationships/chartColorStyle" Target="colors21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microsoft.com/office/2011/relationships/chartStyle" Target="style22.xml"/><Relationship Id="rId2" Type="http://schemas.microsoft.com/office/2011/relationships/chartColorStyle" Target="colors22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23.xml.rels><?xml version="1.0" encoding="UTF-8" standalone="yes"?>
<Relationships xmlns="http://schemas.openxmlformats.org/package/2006/relationships"><Relationship Id="rId3" Type="http://schemas.microsoft.com/office/2011/relationships/chartStyle" Target="style23.xml"/><Relationship Id="rId2" Type="http://schemas.microsoft.com/office/2011/relationships/chartColorStyle" Target="colors23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microsoft.com/office/2011/relationships/chartStyle" Target="style24.xml"/><Relationship Id="rId2" Type="http://schemas.microsoft.com/office/2011/relationships/chartColorStyle" Target="colors24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microsoft.com/office/2011/relationships/chartStyle" Target="style25.xml"/><Relationship Id="rId2" Type="http://schemas.microsoft.com/office/2011/relationships/chartColorStyle" Target="colors25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microsoft.com/office/2011/relationships/chartStyle" Target="style26.xml"/><Relationship Id="rId2" Type="http://schemas.microsoft.com/office/2011/relationships/chartColorStyle" Target="colors26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27.xml.rels><?xml version="1.0" encoding="UTF-8" standalone="yes"?>
<Relationships xmlns="http://schemas.openxmlformats.org/package/2006/relationships"><Relationship Id="rId3" Type="http://schemas.microsoft.com/office/2011/relationships/chartStyle" Target="style27.xml"/><Relationship Id="rId2" Type="http://schemas.microsoft.com/office/2011/relationships/chartColorStyle" Target="colors27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28.xml.rels><?xml version="1.0" encoding="UTF-8" standalone="yes"?>
<Relationships xmlns="http://schemas.openxmlformats.org/package/2006/relationships"><Relationship Id="rId3" Type="http://schemas.microsoft.com/office/2011/relationships/chartStyle" Target="style28.xml"/><Relationship Id="rId2" Type="http://schemas.microsoft.com/office/2011/relationships/chartColorStyle" Target="colors28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29.xml.rels><?xml version="1.0" encoding="UTF-8" standalone="yes"?>
<Relationships xmlns="http://schemas.openxmlformats.org/package/2006/relationships"><Relationship Id="rId3" Type="http://schemas.microsoft.com/office/2011/relationships/chartStyle" Target="style29.xml"/><Relationship Id="rId2" Type="http://schemas.microsoft.com/office/2011/relationships/chartColorStyle" Target="colors29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microsoft.com/office/2011/relationships/chartStyle" Target="style30.xml"/><Relationship Id="rId2" Type="http://schemas.microsoft.com/office/2011/relationships/chartColorStyle" Target="colors30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31.xml.rels><?xml version="1.0" encoding="UTF-8" standalone="yes"?>
<Relationships xmlns="http://schemas.openxmlformats.org/package/2006/relationships"><Relationship Id="rId3" Type="http://schemas.microsoft.com/office/2011/relationships/chartStyle" Target="style31.xml"/><Relationship Id="rId2" Type="http://schemas.microsoft.com/office/2011/relationships/chartColorStyle" Target="colors31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32.xml.rels><?xml version="1.0" encoding="UTF-8" standalone="yes"?>
<Relationships xmlns="http://schemas.openxmlformats.org/package/2006/relationships"><Relationship Id="rId3" Type="http://schemas.microsoft.com/office/2011/relationships/chartStyle" Target="style32.xml"/><Relationship Id="rId2" Type="http://schemas.microsoft.com/office/2011/relationships/chartColorStyle" Target="colors32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C:\Users\rmsena\Dropbox\Personal\Palestra\Dados\Gr&#225;ficos%20WB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rmsena\Dropbox\Personal\Palestra\Dados\Gr&#225;ficos%20WB.xlsx" TargetMode="External"/><Relationship Id="rId4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GDP!$AJ$67</c:f>
              <c:strCache>
                <c:ptCount val="1"/>
                <c:pt idx="0">
                  <c:v>Argentina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GDP!$AK$66:$BD$66</c:f>
              <c:strCache>
                <c:ptCount val="20"/>
                <c:pt idx="0">
                  <c:v> 1995 </c:v>
                </c:pt>
                <c:pt idx="1">
                  <c:v> 1996 </c:v>
                </c:pt>
                <c:pt idx="2">
                  <c:v> 1997 </c:v>
                </c:pt>
                <c:pt idx="3">
                  <c:v> 1998 </c:v>
                </c:pt>
                <c:pt idx="4">
                  <c:v> 1999 </c:v>
                </c:pt>
                <c:pt idx="5">
                  <c:v> 2000 </c:v>
                </c:pt>
                <c:pt idx="6">
                  <c:v> 2001 </c:v>
                </c:pt>
                <c:pt idx="7">
                  <c:v> 2002 </c:v>
                </c:pt>
                <c:pt idx="8">
                  <c:v> 2003 </c:v>
                </c:pt>
                <c:pt idx="9">
                  <c:v> 2004 </c:v>
                </c:pt>
                <c:pt idx="10">
                  <c:v> 2005 </c:v>
                </c:pt>
                <c:pt idx="11">
                  <c:v> 2006 </c:v>
                </c:pt>
                <c:pt idx="12">
                  <c:v> 2007 </c:v>
                </c:pt>
                <c:pt idx="13">
                  <c:v> 2008 </c:v>
                </c:pt>
                <c:pt idx="14">
                  <c:v> 2009 </c:v>
                </c:pt>
                <c:pt idx="15">
                  <c:v> 2010 </c:v>
                </c:pt>
                <c:pt idx="16">
                  <c:v> 2011 </c:v>
                </c:pt>
                <c:pt idx="17">
                  <c:v> 2012 </c:v>
                </c:pt>
                <c:pt idx="18">
                  <c:v> 2013 </c:v>
                </c:pt>
                <c:pt idx="19">
                  <c:v> 2014 </c:v>
                </c:pt>
              </c:strCache>
            </c:strRef>
          </c:cat>
          <c:val>
            <c:numRef>
              <c:f>GDP!$AK$67:$BD$67</c:f>
              <c:numCache>
                <c:formatCode>_-* #,##0_-;\-* #,##0_-;_-* "-"??_-;_-@_-</c:formatCode>
                <c:ptCount val="20"/>
                <c:pt idx="0">
                  <c:v>100</c:v>
                </c:pt>
                <c:pt idx="1">
                  <c:v>105.47141969931995</c:v>
                </c:pt>
                <c:pt idx="2">
                  <c:v>113.4972731068948</c:v>
                </c:pt>
                <c:pt idx="3">
                  <c:v>115.85715711341724</c:v>
                </c:pt>
                <c:pt idx="4">
                  <c:v>109.87911371371935</c:v>
                </c:pt>
                <c:pt idx="5">
                  <c:v>110.14293783613837</c:v>
                </c:pt>
                <c:pt idx="6">
                  <c:v>104.13321228879778</c:v>
                </c:pt>
                <c:pt idx="7">
                  <c:v>39.545632279250761</c:v>
                </c:pt>
                <c:pt idx="8">
                  <c:v>50.225274254231003</c:v>
                </c:pt>
                <c:pt idx="9">
                  <c:v>71.036104731425908</c:v>
                </c:pt>
                <c:pt idx="10">
                  <c:v>86.388918205771162</c:v>
                </c:pt>
                <c:pt idx="11">
                  <c:v>101.94190739637907</c:v>
                </c:pt>
                <c:pt idx="12">
                  <c:v>127.7987998553585</c:v>
                </c:pt>
                <c:pt idx="13">
                  <c:v>157.3464250004437</c:v>
                </c:pt>
                <c:pt idx="14">
                  <c:v>146.68984360848438</c:v>
                </c:pt>
                <c:pt idx="15">
                  <c:v>179.37474083878823</c:v>
                </c:pt>
                <c:pt idx="16">
                  <c:v>216.9690514311236</c:v>
                </c:pt>
                <c:pt idx="17">
                  <c:v>235.51827037115416</c:v>
                </c:pt>
                <c:pt idx="18">
                  <c:v>241.07807734800139</c:v>
                </c:pt>
                <c:pt idx="19">
                  <c:v>209.35309606028522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GDP!$AJ$68</c:f>
              <c:strCache>
                <c:ptCount val="1"/>
                <c:pt idx="0">
                  <c:v>Brazil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GDP!$AK$66:$BD$66</c:f>
              <c:strCache>
                <c:ptCount val="20"/>
                <c:pt idx="0">
                  <c:v> 1995 </c:v>
                </c:pt>
                <c:pt idx="1">
                  <c:v> 1996 </c:v>
                </c:pt>
                <c:pt idx="2">
                  <c:v> 1997 </c:v>
                </c:pt>
                <c:pt idx="3">
                  <c:v> 1998 </c:v>
                </c:pt>
                <c:pt idx="4">
                  <c:v> 1999 </c:v>
                </c:pt>
                <c:pt idx="5">
                  <c:v> 2000 </c:v>
                </c:pt>
                <c:pt idx="6">
                  <c:v> 2001 </c:v>
                </c:pt>
                <c:pt idx="7">
                  <c:v> 2002 </c:v>
                </c:pt>
                <c:pt idx="8">
                  <c:v> 2003 </c:v>
                </c:pt>
                <c:pt idx="9">
                  <c:v> 2004 </c:v>
                </c:pt>
                <c:pt idx="10">
                  <c:v> 2005 </c:v>
                </c:pt>
                <c:pt idx="11">
                  <c:v> 2006 </c:v>
                </c:pt>
                <c:pt idx="12">
                  <c:v> 2007 </c:v>
                </c:pt>
                <c:pt idx="13">
                  <c:v> 2008 </c:v>
                </c:pt>
                <c:pt idx="14">
                  <c:v> 2009 </c:v>
                </c:pt>
                <c:pt idx="15">
                  <c:v> 2010 </c:v>
                </c:pt>
                <c:pt idx="16">
                  <c:v> 2011 </c:v>
                </c:pt>
                <c:pt idx="17">
                  <c:v> 2012 </c:v>
                </c:pt>
                <c:pt idx="18">
                  <c:v> 2013 </c:v>
                </c:pt>
                <c:pt idx="19">
                  <c:v> 2014 </c:v>
                </c:pt>
              </c:strCache>
            </c:strRef>
          </c:cat>
          <c:val>
            <c:numRef>
              <c:f>GDP!$AK$68:$BD$68</c:f>
              <c:numCache>
                <c:formatCode>_-* #,##0_-;\-* #,##0_-;_-* "-"??_-;_-@_-</c:formatCode>
                <c:ptCount val="20"/>
                <c:pt idx="0">
                  <c:v>100</c:v>
                </c:pt>
                <c:pt idx="1">
                  <c:v>108.63364944387759</c:v>
                </c:pt>
                <c:pt idx="2">
                  <c:v>112.81258051424892</c:v>
                </c:pt>
                <c:pt idx="3">
                  <c:v>110.33130156301078</c:v>
                </c:pt>
                <c:pt idx="4">
                  <c:v>76.608823917553053</c:v>
                </c:pt>
                <c:pt idx="5">
                  <c:v>83.650201104061466</c:v>
                </c:pt>
                <c:pt idx="6">
                  <c:v>71.227163141943151</c:v>
                </c:pt>
                <c:pt idx="7">
                  <c:v>64.757293018523711</c:v>
                </c:pt>
                <c:pt idx="8">
                  <c:v>71.150362266865841</c:v>
                </c:pt>
                <c:pt idx="9">
                  <c:v>85.231847936592445</c:v>
                </c:pt>
                <c:pt idx="10">
                  <c:v>113.54698609287162</c:v>
                </c:pt>
                <c:pt idx="11">
                  <c:v>140.9988657812483</c:v>
                </c:pt>
                <c:pt idx="12">
                  <c:v>177.67821660401859</c:v>
                </c:pt>
                <c:pt idx="13">
                  <c:v>215.68999392746261</c:v>
                </c:pt>
                <c:pt idx="14">
                  <c:v>211.86487443680394</c:v>
                </c:pt>
                <c:pt idx="15">
                  <c:v>281.21147454904786</c:v>
                </c:pt>
                <c:pt idx="16">
                  <c:v>332.86028871081299</c:v>
                </c:pt>
                <c:pt idx="17">
                  <c:v>307.14781968857801</c:v>
                </c:pt>
                <c:pt idx="18">
                  <c:v>304.46479012522775</c:v>
                </c:pt>
                <c:pt idx="19">
                  <c:v>298.61294252176401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GDP!$AJ$69</c:f>
              <c:strCache>
                <c:ptCount val="1"/>
                <c:pt idx="0">
                  <c:v>Chile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GDP!$AK$66:$BD$66</c:f>
              <c:strCache>
                <c:ptCount val="20"/>
                <c:pt idx="0">
                  <c:v> 1995 </c:v>
                </c:pt>
                <c:pt idx="1">
                  <c:v> 1996 </c:v>
                </c:pt>
                <c:pt idx="2">
                  <c:v> 1997 </c:v>
                </c:pt>
                <c:pt idx="3">
                  <c:v> 1998 </c:v>
                </c:pt>
                <c:pt idx="4">
                  <c:v> 1999 </c:v>
                </c:pt>
                <c:pt idx="5">
                  <c:v> 2000 </c:v>
                </c:pt>
                <c:pt idx="6">
                  <c:v> 2001 </c:v>
                </c:pt>
                <c:pt idx="7">
                  <c:v> 2002 </c:v>
                </c:pt>
                <c:pt idx="8">
                  <c:v> 2003 </c:v>
                </c:pt>
                <c:pt idx="9">
                  <c:v> 2004 </c:v>
                </c:pt>
                <c:pt idx="10">
                  <c:v> 2005 </c:v>
                </c:pt>
                <c:pt idx="11">
                  <c:v> 2006 </c:v>
                </c:pt>
                <c:pt idx="12">
                  <c:v> 2007 </c:v>
                </c:pt>
                <c:pt idx="13">
                  <c:v> 2008 </c:v>
                </c:pt>
                <c:pt idx="14">
                  <c:v> 2009 </c:v>
                </c:pt>
                <c:pt idx="15">
                  <c:v> 2010 </c:v>
                </c:pt>
                <c:pt idx="16">
                  <c:v> 2011 </c:v>
                </c:pt>
                <c:pt idx="17">
                  <c:v> 2012 </c:v>
                </c:pt>
                <c:pt idx="18">
                  <c:v> 2013 </c:v>
                </c:pt>
                <c:pt idx="19">
                  <c:v> 2014 </c:v>
                </c:pt>
              </c:strCache>
            </c:strRef>
          </c:cat>
          <c:val>
            <c:numRef>
              <c:f>GDP!$AK$69:$BD$69</c:f>
              <c:numCache>
                <c:formatCode>_-* #,##0_-;\-* #,##0_-;_-* "-"??_-;_-@_-</c:formatCode>
                <c:ptCount val="20"/>
                <c:pt idx="0">
                  <c:v>100</c:v>
                </c:pt>
                <c:pt idx="1">
                  <c:v>106.19461146390015</c:v>
                </c:pt>
                <c:pt idx="2">
                  <c:v>116.06154450527066</c:v>
                </c:pt>
                <c:pt idx="3">
                  <c:v>111.24664959356862</c:v>
                </c:pt>
                <c:pt idx="4">
                  <c:v>102.30708179280536</c:v>
                </c:pt>
                <c:pt idx="5">
                  <c:v>111.18364003654864</c:v>
                </c:pt>
                <c:pt idx="6">
                  <c:v>101.38441633794018</c:v>
                </c:pt>
                <c:pt idx="7">
                  <c:v>99.488944699778955</c:v>
                </c:pt>
                <c:pt idx="8">
                  <c:v>109.09748653965524</c:v>
                </c:pt>
                <c:pt idx="9">
                  <c:v>141.03970975954451</c:v>
                </c:pt>
                <c:pt idx="10">
                  <c:v>174.35955289312818</c:v>
                </c:pt>
                <c:pt idx="11">
                  <c:v>216.78029635365755</c:v>
                </c:pt>
                <c:pt idx="12">
                  <c:v>242.58333877242006</c:v>
                </c:pt>
                <c:pt idx="13">
                  <c:v>251.75708869929224</c:v>
                </c:pt>
                <c:pt idx="14">
                  <c:v>241.00753778084103</c:v>
                </c:pt>
                <c:pt idx="15">
                  <c:v>304.89236641167554</c:v>
                </c:pt>
                <c:pt idx="16">
                  <c:v>351.55594533286632</c:v>
                </c:pt>
                <c:pt idx="17">
                  <c:v>371.73727739796152</c:v>
                </c:pt>
                <c:pt idx="18">
                  <c:v>387.77405532503263</c:v>
                </c:pt>
                <c:pt idx="19">
                  <c:v>361.68802808785898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GDP!$AJ$70</c:f>
              <c:strCache>
                <c:ptCount val="1"/>
                <c:pt idx="0">
                  <c:v>China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GDP!$AK$66:$BD$66</c:f>
              <c:strCache>
                <c:ptCount val="20"/>
                <c:pt idx="0">
                  <c:v> 1995 </c:v>
                </c:pt>
                <c:pt idx="1">
                  <c:v> 1996 </c:v>
                </c:pt>
                <c:pt idx="2">
                  <c:v> 1997 </c:v>
                </c:pt>
                <c:pt idx="3">
                  <c:v> 1998 </c:v>
                </c:pt>
                <c:pt idx="4">
                  <c:v> 1999 </c:v>
                </c:pt>
                <c:pt idx="5">
                  <c:v> 2000 </c:v>
                </c:pt>
                <c:pt idx="6">
                  <c:v> 2001 </c:v>
                </c:pt>
                <c:pt idx="7">
                  <c:v> 2002 </c:v>
                </c:pt>
                <c:pt idx="8">
                  <c:v> 2003 </c:v>
                </c:pt>
                <c:pt idx="9">
                  <c:v> 2004 </c:v>
                </c:pt>
                <c:pt idx="10">
                  <c:v> 2005 </c:v>
                </c:pt>
                <c:pt idx="11">
                  <c:v> 2006 </c:v>
                </c:pt>
                <c:pt idx="12">
                  <c:v> 2007 </c:v>
                </c:pt>
                <c:pt idx="13">
                  <c:v> 2008 </c:v>
                </c:pt>
                <c:pt idx="14">
                  <c:v> 2009 </c:v>
                </c:pt>
                <c:pt idx="15">
                  <c:v> 2010 </c:v>
                </c:pt>
                <c:pt idx="16">
                  <c:v> 2011 </c:v>
                </c:pt>
                <c:pt idx="17">
                  <c:v> 2012 </c:v>
                </c:pt>
                <c:pt idx="18">
                  <c:v> 2013 </c:v>
                </c:pt>
                <c:pt idx="19">
                  <c:v> 2014 </c:v>
                </c:pt>
              </c:strCache>
            </c:strRef>
          </c:cat>
          <c:val>
            <c:numRef>
              <c:f>GDP!$AK$70:$BD$70</c:f>
              <c:numCache>
                <c:formatCode>_-* #,##0_-;\-* #,##0_-;_-* "-"??_-;_-@_-</c:formatCode>
                <c:ptCount val="20"/>
                <c:pt idx="0">
                  <c:v>100</c:v>
                </c:pt>
                <c:pt idx="1">
                  <c:v>117.59650433749565</c:v>
                </c:pt>
                <c:pt idx="2">
                  <c:v>130.89037707115986</c:v>
                </c:pt>
                <c:pt idx="3">
                  <c:v>140.05901837489523</c:v>
                </c:pt>
                <c:pt idx="4">
                  <c:v>148.8250585795702</c:v>
                </c:pt>
                <c:pt idx="5">
                  <c:v>164.64588947479456</c:v>
                </c:pt>
                <c:pt idx="6">
                  <c:v>181.99202032755056</c:v>
                </c:pt>
                <c:pt idx="7">
                  <c:v>199.70629273295941</c:v>
                </c:pt>
                <c:pt idx="8">
                  <c:v>225.38924276133176</c:v>
                </c:pt>
                <c:pt idx="9">
                  <c:v>265.25419251925132</c:v>
                </c:pt>
                <c:pt idx="10">
                  <c:v>309.90369985509648</c:v>
                </c:pt>
                <c:pt idx="11">
                  <c:v>372.90500791031707</c:v>
                </c:pt>
                <c:pt idx="12">
                  <c:v>481.27599032796991</c:v>
                </c:pt>
                <c:pt idx="13">
                  <c:v>622.70925305111678</c:v>
                </c:pt>
                <c:pt idx="14">
                  <c:v>691.14733453944189</c:v>
                </c:pt>
                <c:pt idx="15">
                  <c:v>825.05387882638036</c:v>
                </c:pt>
                <c:pt idx="16">
                  <c:v>1023.5115371931047</c:v>
                </c:pt>
                <c:pt idx="17">
                  <c:v>1155.9088981199538</c:v>
                </c:pt>
                <c:pt idx="18">
                  <c:v>1296.4737123217967</c:v>
                </c:pt>
                <c:pt idx="19">
                  <c:v>1415.2530325724611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GDP!$AJ$71</c:f>
              <c:strCache>
                <c:ptCount val="1"/>
                <c:pt idx="0">
                  <c:v>Colombia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GDP!$AK$66:$BD$66</c:f>
              <c:strCache>
                <c:ptCount val="20"/>
                <c:pt idx="0">
                  <c:v> 1995 </c:v>
                </c:pt>
                <c:pt idx="1">
                  <c:v> 1996 </c:v>
                </c:pt>
                <c:pt idx="2">
                  <c:v> 1997 </c:v>
                </c:pt>
                <c:pt idx="3">
                  <c:v> 1998 </c:v>
                </c:pt>
                <c:pt idx="4">
                  <c:v> 1999 </c:v>
                </c:pt>
                <c:pt idx="5">
                  <c:v> 2000 </c:v>
                </c:pt>
                <c:pt idx="6">
                  <c:v> 2001 </c:v>
                </c:pt>
                <c:pt idx="7">
                  <c:v> 2002 </c:v>
                </c:pt>
                <c:pt idx="8">
                  <c:v> 2003 </c:v>
                </c:pt>
                <c:pt idx="9">
                  <c:v> 2004 </c:v>
                </c:pt>
                <c:pt idx="10">
                  <c:v> 2005 </c:v>
                </c:pt>
                <c:pt idx="11">
                  <c:v> 2006 </c:v>
                </c:pt>
                <c:pt idx="12">
                  <c:v> 2007 </c:v>
                </c:pt>
                <c:pt idx="13">
                  <c:v> 2008 </c:v>
                </c:pt>
                <c:pt idx="14">
                  <c:v> 2009 </c:v>
                </c:pt>
                <c:pt idx="15">
                  <c:v> 2010 </c:v>
                </c:pt>
                <c:pt idx="16">
                  <c:v> 2011 </c:v>
                </c:pt>
                <c:pt idx="17">
                  <c:v> 2012 </c:v>
                </c:pt>
                <c:pt idx="18">
                  <c:v> 2013 </c:v>
                </c:pt>
                <c:pt idx="19">
                  <c:v> 2014 </c:v>
                </c:pt>
              </c:strCache>
            </c:strRef>
          </c:cat>
          <c:val>
            <c:numRef>
              <c:f>GDP!$AK$71:$BD$71</c:f>
              <c:numCache>
                <c:formatCode>_-* #,##0_-;\-* #,##0_-;_-* "-"??_-;_-@_-</c:formatCode>
                <c:ptCount val="20"/>
                <c:pt idx="0">
                  <c:v>100</c:v>
                </c:pt>
                <c:pt idx="1">
                  <c:v>105.02969483686297</c:v>
                </c:pt>
                <c:pt idx="2">
                  <c:v>115.29850461733639</c:v>
                </c:pt>
                <c:pt idx="3">
                  <c:v>106.41729551873833</c:v>
                </c:pt>
                <c:pt idx="4">
                  <c:v>93.166893065855689</c:v>
                </c:pt>
                <c:pt idx="5">
                  <c:v>107.97699375982459</c:v>
                </c:pt>
                <c:pt idx="6">
                  <c:v>106.1576421905912</c:v>
                </c:pt>
                <c:pt idx="7">
                  <c:v>105.86560829307253</c:v>
                </c:pt>
                <c:pt idx="8">
                  <c:v>102.3536578169211</c:v>
                </c:pt>
                <c:pt idx="9">
                  <c:v>126.55746477663547</c:v>
                </c:pt>
                <c:pt idx="10">
                  <c:v>158.43755194083161</c:v>
                </c:pt>
                <c:pt idx="11">
                  <c:v>175.75930236656538</c:v>
                </c:pt>
                <c:pt idx="12">
                  <c:v>224.21640716187866</c:v>
                </c:pt>
                <c:pt idx="13">
                  <c:v>263.74404660688378</c:v>
                </c:pt>
                <c:pt idx="14">
                  <c:v>252.7602974701424</c:v>
                </c:pt>
                <c:pt idx="15">
                  <c:v>310.26551798837892</c:v>
                </c:pt>
                <c:pt idx="16">
                  <c:v>362.58245263024924</c:v>
                </c:pt>
                <c:pt idx="17">
                  <c:v>399.60066837327111</c:v>
                </c:pt>
                <c:pt idx="18">
                  <c:v>410.84708710349889</c:v>
                </c:pt>
                <c:pt idx="19">
                  <c:v>408.33503250399838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GDP!$AJ$72</c:f>
              <c:strCache>
                <c:ptCount val="1"/>
                <c:pt idx="0">
                  <c:v>European Union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GDP!$AK$66:$BD$66</c:f>
              <c:strCache>
                <c:ptCount val="20"/>
                <c:pt idx="0">
                  <c:v> 1995 </c:v>
                </c:pt>
                <c:pt idx="1">
                  <c:v> 1996 </c:v>
                </c:pt>
                <c:pt idx="2">
                  <c:v> 1997 </c:v>
                </c:pt>
                <c:pt idx="3">
                  <c:v> 1998 </c:v>
                </c:pt>
                <c:pt idx="4">
                  <c:v> 1999 </c:v>
                </c:pt>
                <c:pt idx="5">
                  <c:v> 2000 </c:v>
                </c:pt>
                <c:pt idx="6">
                  <c:v> 2001 </c:v>
                </c:pt>
                <c:pt idx="7">
                  <c:v> 2002 </c:v>
                </c:pt>
                <c:pt idx="8">
                  <c:v> 2003 </c:v>
                </c:pt>
                <c:pt idx="9">
                  <c:v> 2004 </c:v>
                </c:pt>
                <c:pt idx="10">
                  <c:v> 2005 </c:v>
                </c:pt>
                <c:pt idx="11">
                  <c:v> 2006 </c:v>
                </c:pt>
                <c:pt idx="12">
                  <c:v> 2007 </c:v>
                </c:pt>
                <c:pt idx="13">
                  <c:v> 2008 </c:v>
                </c:pt>
                <c:pt idx="14">
                  <c:v> 2009 </c:v>
                </c:pt>
                <c:pt idx="15">
                  <c:v> 2010 </c:v>
                </c:pt>
                <c:pt idx="16">
                  <c:v> 2011 </c:v>
                </c:pt>
                <c:pt idx="17">
                  <c:v> 2012 </c:v>
                </c:pt>
                <c:pt idx="18">
                  <c:v> 2013 </c:v>
                </c:pt>
                <c:pt idx="19">
                  <c:v> 2014 </c:v>
                </c:pt>
              </c:strCache>
            </c:strRef>
          </c:cat>
          <c:val>
            <c:numRef>
              <c:f>GDP!$AK$72:$BD$72</c:f>
              <c:numCache>
                <c:formatCode>_-* #,##0_-;\-* #,##0_-;_-* "-"??_-;_-@_-</c:formatCode>
                <c:ptCount val="20"/>
                <c:pt idx="0">
                  <c:v>100</c:v>
                </c:pt>
                <c:pt idx="1">
                  <c:v>102.18107913086271</c:v>
                </c:pt>
                <c:pt idx="2">
                  <c:v>96.281377607961332</c:v>
                </c:pt>
                <c:pt idx="3">
                  <c:v>99.661827014394646</c:v>
                </c:pt>
                <c:pt idx="4">
                  <c:v>99.520519824148892</c:v>
                </c:pt>
                <c:pt idx="5">
                  <c:v>92.52516466342928</c:v>
                </c:pt>
                <c:pt idx="6">
                  <c:v>93.593085767878947</c:v>
                </c:pt>
                <c:pt idx="7">
                  <c:v>102.08091194745754</c:v>
                </c:pt>
                <c:pt idx="8">
                  <c:v>124.45203226024483</c:v>
                </c:pt>
                <c:pt idx="9">
                  <c:v>143.72327856757744</c:v>
                </c:pt>
                <c:pt idx="10">
                  <c:v>150.26594462791707</c:v>
                </c:pt>
                <c:pt idx="11">
                  <c:v>160.36271804500453</c:v>
                </c:pt>
                <c:pt idx="12">
                  <c:v>185.43902034899384</c:v>
                </c:pt>
                <c:pt idx="13">
                  <c:v>199.57522727986711</c:v>
                </c:pt>
                <c:pt idx="14">
                  <c:v>178.50359118071574</c:v>
                </c:pt>
                <c:pt idx="15">
                  <c:v>177.79461612454119</c:v>
                </c:pt>
                <c:pt idx="16">
                  <c:v>192.19821704734213</c:v>
                </c:pt>
                <c:pt idx="17">
                  <c:v>180.88414728167029</c:v>
                </c:pt>
                <c:pt idx="18">
                  <c:v>188.42068191169187</c:v>
                </c:pt>
                <c:pt idx="19">
                  <c:v>193.77950966253735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GDP!$AJ$73</c:f>
              <c:strCache>
                <c:ptCount val="1"/>
                <c:pt idx="0">
                  <c:v>India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GDP!$AK$66:$BD$66</c:f>
              <c:strCache>
                <c:ptCount val="20"/>
                <c:pt idx="0">
                  <c:v> 1995 </c:v>
                </c:pt>
                <c:pt idx="1">
                  <c:v> 1996 </c:v>
                </c:pt>
                <c:pt idx="2">
                  <c:v> 1997 </c:v>
                </c:pt>
                <c:pt idx="3">
                  <c:v> 1998 </c:v>
                </c:pt>
                <c:pt idx="4">
                  <c:v> 1999 </c:v>
                </c:pt>
                <c:pt idx="5">
                  <c:v> 2000 </c:v>
                </c:pt>
                <c:pt idx="6">
                  <c:v> 2001 </c:v>
                </c:pt>
                <c:pt idx="7">
                  <c:v> 2002 </c:v>
                </c:pt>
                <c:pt idx="8">
                  <c:v> 2003 </c:v>
                </c:pt>
                <c:pt idx="9">
                  <c:v> 2004 </c:v>
                </c:pt>
                <c:pt idx="10">
                  <c:v> 2005 </c:v>
                </c:pt>
                <c:pt idx="11">
                  <c:v> 2006 </c:v>
                </c:pt>
                <c:pt idx="12">
                  <c:v> 2007 </c:v>
                </c:pt>
                <c:pt idx="13">
                  <c:v> 2008 </c:v>
                </c:pt>
                <c:pt idx="14">
                  <c:v> 2009 </c:v>
                </c:pt>
                <c:pt idx="15">
                  <c:v> 2010 </c:v>
                </c:pt>
                <c:pt idx="16">
                  <c:v> 2011 </c:v>
                </c:pt>
                <c:pt idx="17">
                  <c:v> 2012 </c:v>
                </c:pt>
                <c:pt idx="18">
                  <c:v> 2013 </c:v>
                </c:pt>
                <c:pt idx="19">
                  <c:v> 2014 </c:v>
                </c:pt>
              </c:strCache>
            </c:strRef>
          </c:cat>
          <c:val>
            <c:numRef>
              <c:f>GDP!$AK$73:$BD$73</c:f>
              <c:numCache>
                <c:formatCode>_-* #,##0_-;\-* #,##0_-;_-* "-"??_-;_-@_-</c:formatCode>
                <c:ptCount val="20"/>
                <c:pt idx="0">
                  <c:v>100</c:v>
                </c:pt>
                <c:pt idx="1">
                  <c:v>109.05272094564191</c:v>
                </c:pt>
                <c:pt idx="2">
                  <c:v>115.42848568107011</c:v>
                </c:pt>
                <c:pt idx="3">
                  <c:v>116.9507486660285</c:v>
                </c:pt>
                <c:pt idx="4">
                  <c:v>127.35066310988339</c:v>
                </c:pt>
                <c:pt idx="5">
                  <c:v>130.00807662337951</c:v>
                </c:pt>
                <c:pt idx="6">
                  <c:v>134.73944666802876</c:v>
                </c:pt>
                <c:pt idx="7">
                  <c:v>142.92664168090931</c:v>
                </c:pt>
                <c:pt idx="8">
                  <c:v>168.67350387335631</c:v>
                </c:pt>
                <c:pt idx="9">
                  <c:v>196.83205284708473</c:v>
                </c:pt>
                <c:pt idx="10">
                  <c:v>227.55477906116002</c:v>
                </c:pt>
                <c:pt idx="11">
                  <c:v>258.89735055289071</c:v>
                </c:pt>
                <c:pt idx="12">
                  <c:v>337.88880728982252</c:v>
                </c:pt>
                <c:pt idx="13">
                  <c:v>333.90568815857921</c:v>
                </c:pt>
                <c:pt idx="14">
                  <c:v>372.44211509745526</c:v>
                </c:pt>
                <c:pt idx="15">
                  <c:v>466.02851292695158</c:v>
                </c:pt>
                <c:pt idx="16">
                  <c:v>500.76820083448092</c:v>
                </c:pt>
                <c:pt idx="17">
                  <c:v>499.66810863266238</c:v>
                </c:pt>
                <c:pt idx="18">
                  <c:v>507.85690542116686</c:v>
                </c:pt>
                <c:pt idx="19">
                  <c:v>563.8037085104894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GDP!$AJ$74</c:f>
              <c:strCache>
                <c:ptCount val="1"/>
                <c:pt idx="0">
                  <c:v>Japan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GDP!$AK$66:$BD$66</c:f>
              <c:strCache>
                <c:ptCount val="20"/>
                <c:pt idx="0">
                  <c:v> 1995 </c:v>
                </c:pt>
                <c:pt idx="1">
                  <c:v> 1996 </c:v>
                </c:pt>
                <c:pt idx="2">
                  <c:v> 1997 </c:v>
                </c:pt>
                <c:pt idx="3">
                  <c:v> 1998 </c:v>
                </c:pt>
                <c:pt idx="4">
                  <c:v> 1999 </c:v>
                </c:pt>
                <c:pt idx="5">
                  <c:v> 2000 </c:v>
                </c:pt>
                <c:pt idx="6">
                  <c:v> 2001 </c:v>
                </c:pt>
                <c:pt idx="7">
                  <c:v> 2002 </c:v>
                </c:pt>
                <c:pt idx="8">
                  <c:v> 2003 </c:v>
                </c:pt>
                <c:pt idx="9">
                  <c:v> 2004 </c:v>
                </c:pt>
                <c:pt idx="10">
                  <c:v> 2005 </c:v>
                </c:pt>
                <c:pt idx="11">
                  <c:v> 2006 </c:v>
                </c:pt>
                <c:pt idx="12">
                  <c:v> 2007 </c:v>
                </c:pt>
                <c:pt idx="13">
                  <c:v> 2008 </c:v>
                </c:pt>
                <c:pt idx="14">
                  <c:v> 2009 </c:v>
                </c:pt>
                <c:pt idx="15">
                  <c:v> 2010 </c:v>
                </c:pt>
                <c:pt idx="16">
                  <c:v> 2011 </c:v>
                </c:pt>
                <c:pt idx="17">
                  <c:v> 2012 </c:v>
                </c:pt>
                <c:pt idx="18">
                  <c:v> 2013 </c:v>
                </c:pt>
                <c:pt idx="19">
                  <c:v> 2014 </c:v>
                </c:pt>
              </c:strCache>
            </c:strRef>
          </c:cat>
          <c:val>
            <c:numRef>
              <c:f>GDP!$AK$74:$BD$74</c:f>
              <c:numCache>
                <c:formatCode>_-* #,##0_-;\-* #,##0_-;_-* "-"??_-;_-@_-</c:formatCode>
                <c:ptCount val="20"/>
                <c:pt idx="0">
                  <c:v>100</c:v>
                </c:pt>
                <c:pt idx="1">
                  <c:v>88.231212008157428</c:v>
                </c:pt>
                <c:pt idx="2">
                  <c:v>81.071212897522983</c:v>
                </c:pt>
                <c:pt idx="3">
                  <c:v>73.390130387573834</c:v>
                </c:pt>
                <c:pt idx="4">
                  <c:v>83.10200946249293</c:v>
                </c:pt>
                <c:pt idx="5">
                  <c:v>88.70012808506317</c:v>
                </c:pt>
                <c:pt idx="6">
                  <c:v>77.988714118126097</c:v>
                </c:pt>
                <c:pt idx="7">
                  <c:v>74.632079655147763</c:v>
                </c:pt>
                <c:pt idx="8">
                  <c:v>80.671152531890726</c:v>
                </c:pt>
                <c:pt idx="9">
                  <c:v>87.286615570419414</c:v>
                </c:pt>
                <c:pt idx="10">
                  <c:v>85.71299752220871</c:v>
                </c:pt>
                <c:pt idx="11">
                  <c:v>81.679997284646475</c:v>
                </c:pt>
                <c:pt idx="12">
                  <c:v>81.672452779870383</c:v>
                </c:pt>
                <c:pt idx="13">
                  <c:v>90.912117762043152</c:v>
                </c:pt>
                <c:pt idx="14">
                  <c:v>94.398423022958028</c:v>
                </c:pt>
                <c:pt idx="15">
                  <c:v>103.02704090070849</c:v>
                </c:pt>
                <c:pt idx="16">
                  <c:v>110.7183129155288</c:v>
                </c:pt>
                <c:pt idx="17">
                  <c:v>111.63404122565966</c:v>
                </c:pt>
                <c:pt idx="18">
                  <c:v>92.231567504507993</c:v>
                </c:pt>
                <c:pt idx="19">
                  <c:v>86.267819026433102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GDP!$AJ$75</c:f>
              <c:strCache>
                <c:ptCount val="1"/>
                <c:pt idx="0">
                  <c:v>Korea, Rep.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GDP!$AK$66:$BD$66</c:f>
              <c:strCache>
                <c:ptCount val="20"/>
                <c:pt idx="0">
                  <c:v> 1995 </c:v>
                </c:pt>
                <c:pt idx="1">
                  <c:v> 1996 </c:v>
                </c:pt>
                <c:pt idx="2">
                  <c:v> 1997 </c:v>
                </c:pt>
                <c:pt idx="3">
                  <c:v> 1998 </c:v>
                </c:pt>
                <c:pt idx="4">
                  <c:v> 1999 </c:v>
                </c:pt>
                <c:pt idx="5">
                  <c:v> 2000 </c:v>
                </c:pt>
                <c:pt idx="6">
                  <c:v> 2001 </c:v>
                </c:pt>
                <c:pt idx="7">
                  <c:v> 2002 </c:v>
                </c:pt>
                <c:pt idx="8">
                  <c:v> 2003 </c:v>
                </c:pt>
                <c:pt idx="9">
                  <c:v> 2004 </c:v>
                </c:pt>
                <c:pt idx="10">
                  <c:v> 2005 </c:v>
                </c:pt>
                <c:pt idx="11">
                  <c:v> 2006 </c:v>
                </c:pt>
                <c:pt idx="12">
                  <c:v> 2007 </c:v>
                </c:pt>
                <c:pt idx="13">
                  <c:v> 2008 </c:v>
                </c:pt>
                <c:pt idx="14">
                  <c:v> 2009 </c:v>
                </c:pt>
                <c:pt idx="15">
                  <c:v> 2010 </c:v>
                </c:pt>
                <c:pt idx="16">
                  <c:v> 2011 </c:v>
                </c:pt>
                <c:pt idx="17">
                  <c:v> 2012 </c:v>
                </c:pt>
                <c:pt idx="18">
                  <c:v> 2013 </c:v>
                </c:pt>
                <c:pt idx="19">
                  <c:v> 2014 </c:v>
                </c:pt>
              </c:strCache>
            </c:strRef>
          </c:cat>
          <c:val>
            <c:numRef>
              <c:f>GDP!$AK$75:$BD$75</c:f>
              <c:numCache>
                <c:formatCode>_-* #,##0_-;\-* #,##0_-;_-* "-"??_-;_-@_-</c:formatCode>
                <c:ptCount val="20"/>
                <c:pt idx="0">
                  <c:v>100</c:v>
                </c:pt>
                <c:pt idx="1">
                  <c:v>107.88150603689508</c:v>
                </c:pt>
                <c:pt idx="2">
                  <c:v>100.20662031411788</c:v>
                </c:pt>
                <c:pt idx="3">
                  <c:v>67.309509653557171</c:v>
                </c:pt>
                <c:pt idx="4">
                  <c:v>86.946059566625507</c:v>
                </c:pt>
                <c:pt idx="5">
                  <c:v>100.41183056758696</c:v>
                </c:pt>
                <c:pt idx="6">
                  <c:v>95.301955950674966</c:v>
                </c:pt>
                <c:pt idx="7">
                  <c:v>108.88394102836109</c:v>
                </c:pt>
                <c:pt idx="8">
                  <c:v>121.66723735272352</c:v>
                </c:pt>
                <c:pt idx="9">
                  <c:v>136.74955101286318</c:v>
                </c:pt>
                <c:pt idx="10">
                  <c:v>160.57389211233149</c:v>
                </c:pt>
                <c:pt idx="11">
                  <c:v>180.89468813529064</c:v>
                </c:pt>
                <c:pt idx="12">
                  <c:v>200.71873660523369</c:v>
                </c:pt>
                <c:pt idx="13">
                  <c:v>179.18221699372222</c:v>
                </c:pt>
                <c:pt idx="14">
                  <c:v>161.25287097843955</c:v>
                </c:pt>
                <c:pt idx="15">
                  <c:v>195.68058854102424</c:v>
                </c:pt>
                <c:pt idx="16">
                  <c:v>214.98303838297454</c:v>
                </c:pt>
                <c:pt idx="17">
                  <c:v>218.62016286319763</c:v>
                </c:pt>
                <c:pt idx="18">
                  <c:v>233.42320596726177</c:v>
                </c:pt>
                <c:pt idx="19">
                  <c:v>252.15598757560392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GDP!$AJ$76</c:f>
              <c:strCache>
                <c:ptCount val="1"/>
                <c:pt idx="0">
                  <c:v>Mexico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GDP!$AK$66:$BD$66</c:f>
              <c:strCache>
                <c:ptCount val="20"/>
                <c:pt idx="0">
                  <c:v> 1995 </c:v>
                </c:pt>
                <c:pt idx="1">
                  <c:v> 1996 </c:v>
                </c:pt>
                <c:pt idx="2">
                  <c:v> 1997 </c:v>
                </c:pt>
                <c:pt idx="3">
                  <c:v> 1998 </c:v>
                </c:pt>
                <c:pt idx="4">
                  <c:v> 1999 </c:v>
                </c:pt>
                <c:pt idx="5">
                  <c:v> 2000 </c:v>
                </c:pt>
                <c:pt idx="6">
                  <c:v> 2001 </c:v>
                </c:pt>
                <c:pt idx="7">
                  <c:v> 2002 </c:v>
                </c:pt>
                <c:pt idx="8">
                  <c:v> 2003 </c:v>
                </c:pt>
                <c:pt idx="9">
                  <c:v> 2004 </c:v>
                </c:pt>
                <c:pt idx="10">
                  <c:v> 2005 </c:v>
                </c:pt>
                <c:pt idx="11">
                  <c:v> 2006 </c:v>
                </c:pt>
                <c:pt idx="12">
                  <c:v> 2007 </c:v>
                </c:pt>
                <c:pt idx="13">
                  <c:v> 2008 </c:v>
                </c:pt>
                <c:pt idx="14">
                  <c:v> 2009 </c:v>
                </c:pt>
                <c:pt idx="15">
                  <c:v> 2010 </c:v>
                </c:pt>
                <c:pt idx="16">
                  <c:v> 2011 </c:v>
                </c:pt>
                <c:pt idx="17">
                  <c:v> 2012 </c:v>
                </c:pt>
                <c:pt idx="18">
                  <c:v> 2013 </c:v>
                </c:pt>
                <c:pt idx="19">
                  <c:v> 2014 </c:v>
                </c:pt>
              </c:strCache>
            </c:strRef>
          </c:cat>
          <c:val>
            <c:numRef>
              <c:f>GDP!$AK$76:$BD$76</c:f>
              <c:numCache>
                <c:formatCode>_-* #,##0_-;\-* #,##0_-;_-* "-"??_-;_-@_-</c:formatCode>
                <c:ptCount val="20"/>
                <c:pt idx="0">
                  <c:v>100</c:v>
                </c:pt>
                <c:pt idx="1">
                  <c:v>115.59409055820862</c:v>
                </c:pt>
                <c:pt idx="2">
                  <c:v>139.78031956798884</c:v>
                </c:pt>
                <c:pt idx="3">
                  <c:v>146.02117802800868</c:v>
                </c:pt>
                <c:pt idx="4">
                  <c:v>168.54911293294106</c:v>
                </c:pt>
                <c:pt idx="5">
                  <c:v>198.85466457786754</c:v>
                </c:pt>
                <c:pt idx="6">
                  <c:v>210.79662288429742</c:v>
                </c:pt>
                <c:pt idx="7">
                  <c:v>215.69955532709039</c:v>
                </c:pt>
                <c:pt idx="8">
                  <c:v>207.47505504746425</c:v>
                </c:pt>
                <c:pt idx="9">
                  <c:v>224.04995954706712</c:v>
                </c:pt>
                <c:pt idx="10">
                  <c:v>251.99670629362606</c:v>
                </c:pt>
                <c:pt idx="11">
                  <c:v>281.23640609299451</c:v>
                </c:pt>
                <c:pt idx="12">
                  <c:v>303.51752004854922</c:v>
                </c:pt>
                <c:pt idx="13">
                  <c:v>320.33112422002915</c:v>
                </c:pt>
                <c:pt idx="14">
                  <c:v>260.31633001006884</c:v>
                </c:pt>
                <c:pt idx="15">
                  <c:v>305.74481490554962</c:v>
                </c:pt>
                <c:pt idx="16">
                  <c:v>340.66669941052845</c:v>
                </c:pt>
                <c:pt idx="17">
                  <c:v>345.16707306501132</c:v>
                </c:pt>
                <c:pt idx="18">
                  <c:v>367.15396501641453</c:v>
                </c:pt>
                <c:pt idx="19">
                  <c:v>373.10846157908742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GDP!$AJ$77</c:f>
              <c:strCache>
                <c:ptCount val="1"/>
                <c:pt idx="0">
                  <c:v>Russian Federation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GDP!$AK$66:$BD$66</c:f>
              <c:strCache>
                <c:ptCount val="20"/>
                <c:pt idx="0">
                  <c:v> 1995 </c:v>
                </c:pt>
                <c:pt idx="1">
                  <c:v> 1996 </c:v>
                </c:pt>
                <c:pt idx="2">
                  <c:v> 1997 </c:v>
                </c:pt>
                <c:pt idx="3">
                  <c:v> 1998 </c:v>
                </c:pt>
                <c:pt idx="4">
                  <c:v> 1999 </c:v>
                </c:pt>
                <c:pt idx="5">
                  <c:v> 2000 </c:v>
                </c:pt>
                <c:pt idx="6">
                  <c:v> 2001 </c:v>
                </c:pt>
                <c:pt idx="7">
                  <c:v> 2002 </c:v>
                </c:pt>
                <c:pt idx="8">
                  <c:v> 2003 </c:v>
                </c:pt>
                <c:pt idx="9">
                  <c:v> 2004 </c:v>
                </c:pt>
                <c:pt idx="10">
                  <c:v> 2005 </c:v>
                </c:pt>
                <c:pt idx="11">
                  <c:v> 2006 </c:v>
                </c:pt>
                <c:pt idx="12">
                  <c:v> 2007 </c:v>
                </c:pt>
                <c:pt idx="13">
                  <c:v> 2008 </c:v>
                </c:pt>
                <c:pt idx="14">
                  <c:v> 2009 </c:v>
                </c:pt>
                <c:pt idx="15">
                  <c:v> 2010 </c:v>
                </c:pt>
                <c:pt idx="16">
                  <c:v> 2011 </c:v>
                </c:pt>
                <c:pt idx="17">
                  <c:v> 2012 </c:v>
                </c:pt>
                <c:pt idx="18">
                  <c:v> 2013 </c:v>
                </c:pt>
                <c:pt idx="19">
                  <c:v> 2014 </c:v>
                </c:pt>
              </c:strCache>
            </c:strRef>
          </c:cat>
          <c:val>
            <c:numRef>
              <c:f>GDP!$AK$77:$BD$77</c:f>
              <c:numCache>
                <c:formatCode>_-* #,##0_-;\-* #,##0_-;_-* "-"??_-;_-@_-</c:formatCode>
                <c:ptCount val="20"/>
                <c:pt idx="0">
                  <c:v>100</c:v>
                </c:pt>
                <c:pt idx="1">
                  <c:v>99.037465988300255</c:v>
                </c:pt>
                <c:pt idx="2">
                  <c:v>102.37607299059852</c:v>
                </c:pt>
                <c:pt idx="3">
                  <c:v>68.504071082470148</c:v>
                </c:pt>
                <c:pt idx="4">
                  <c:v>49.530128255761277</c:v>
                </c:pt>
                <c:pt idx="5">
                  <c:v>65.661135362764583</c:v>
                </c:pt>
                <c:pt idx="6">
                  <c:v>77.51721629496214</c:v>
                </c:pt>
                <c:pt idx="7">
                  <c:v>87.25299154920701</c:v>
                </c:pt>
                <c:pt idx="8">
                  <c:v>108.80322990279623</c:v>
                </c:pt>
                <c:pt idx="9">
                  <c:v>149.42455672520745</c:v>
                </c:pt>
                <c:pt idx="10">
                  <c:v>193.1633256557526</c:v>
                </c:pt>
                <c:pt idx="11">
                  <c:v>250.28046548538333</c:v>
                </c:pt>
                <c:pt idx="12">
                  <c:v>328.59978546102076</c:v>
                </c:pt>
                <c:pt idx="13">
                  <c:v>419.90562897232309</c:v>
                </c:pt>
                <c:pt idx="14">
                  <c:v>309.11661677610425</c:v>
                </c:pt>
                <c:pt idx="15">
                  <c:v>385.53922475200267</c:v>
                </c:pt>
                <c:pt idx="16">
                  <c:v>481.58198147744883</c:v>
                </c:pt>
                <c:pt idx="17">
                  <c:v>509.72614918821535</c:v>
                </c:pt>
                <c:pt idx="18">
                  <c:v>525.63212085613202</c:v>
                </c:pt>
                <c:pt idx="19">
                  <c:v>470.40806834634606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GDP!$AJ$78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GDP!$AK$66:$BD$66</c:f>
              <c:strCache>
                <c:ptCount val="20"/>
                <c:pt idx="0">
                  <c:v> 1995 </c:v>
                </c:pt>
                <c:pt idx="1">
                  <c:v> 1996 </c:v>
                </c:pt>
                <c:pt idx="2">
                  <c:v> 1997 </c:v>
                </c:pt>
                <c:pt idx="3">
                  <c:v> 1998 </c:v>
                </c:pt>
                <c:pt idx="4">
                  <c:v> 1999 </c:v>
                </c:pt>
                <c:pt idx="5">
                  <c:v> 2000 </c:v>
                </c:pt>
                <c:pt idx="6">
                  <c:v> 2001 </c:v>
                </c:pt>
                <c:pt idx="7">
                  <c:v> 2002 </c:v>
                </c:pt>
                <c:pt idx="8">
                  <c:v> 2003 </c:v>
                </c:pt>
                <c:pt idx="9">
                  <c:v> 2004 </c:v>
                </c:pt>
                <c:pt idx="10">
                  <c:v> 2005 </c:v>
                </c:pt>
                <c:pt idx="11">
                  <c:v> 2006 </c:v>
                </c:pt>
                <c:pt idx="12">
                  <c:v> 2007 </c:v>
                </c:pt>
                <c:pt idx="13">
                  <c:v> 2008 </c:v>
                </c:pt>
                <c:pt idx="14">
                  <c:v> 2009 </c:v>
                </c:pt>
                <c:pt idx="15">
                  <c:v> 2010 </c:v>
                </c:pt>
                <c:pt idx="16">
                  <c:v> 2011 </c:v>
                </c:pt>
                <c:pt idx="17">
                  <c:v> 2012 </c:v>
                </c:pt>
                <c:pt idx="18">
                  <c:v> 2013 </c:v>
                </c:pt>
                <c:pt idx="19">
                  <c:v> 2014 </c:v>
                </c:pt>
              </c:strCache>
            </c:strRef>
          </c:cat>
          <c:val>
            <c:numRef>
              <c:f>GDP!$AK$78:$BD$78</c:f>
              <c:numCache>
                <c:formatCode>_-* #,##0_-;\-* #,##0_-;_-* "-"??_-;_-@_-</c:formatCode>
                <c:ptCount val="20"/>
                <c:pt idx="0">
                  <c:v>100</c:v>
                </c:pt>
                <c:pt idx="1">
                  <c:v>105.69071745262954</c:v>
                </c:pt>
                <c:pt idx="2">
                  <c:v>112.32316813803649</c:v>
                </c:pt>
                <c:pt idx="3">
                  <c:v>118.59468741111108</c:v>
                </c:pt>
                <c:pt idx="4">
                  <c:v>126.05099646923432</c:v>
                </c:pt>
                <c:pt idx="5">
                  <c:v>134.19491757632377</c:v>
                </c:pt>
                <c:pt idx="6">
                  <c:v>138.592651936441</c:v>
                </c:pt>
                <c:pt idx="7">
                  <c:v>143.23366466337686</c:v>
                </c:pt>
                <c:pt idx="8">
                  <c:v>150.19023859416549</c:v>
                </c:pt>
                <c:pt idx="9">
                  <c:v>160.16221167370819</c:v>
                </c:pt>
                <c:pt idx="10">
                  <c:v>170.84581801290699</c:v>
                </c:pt>
                <c:pt idx="11">
                  <c:v>180.7904426635491</c:v>
                </c:pt>
                <c:pt idx="12">
                  <c:v>188.90294439239776</c:v>
                </c:pt>
                <c:pt idx="13">
                  <c:v>192.04680025991445</c:v>
                </c:pt>
                <c:pt idx="14">
                  <c:v>188.13447441695394</c:v>
                </c:pt>
                <c:pt idx="15">
                  <c:v>195.25384717760562</c:v>
                </c:pt>
                <c:pt idx="16">
                  <c:v>202.47657246942222</c:v>
                </c:pt>
                <c:pt idx="17">
                  <c:v>210.8955044715203</c:v>
                </c:pt>
                <c:pt idx="18">
                  <c:v>218.78812274434179</c:v>
                </c:pt>
                <c:pt idx="19">
                  <c:v>227.28162357810353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GDP!$AJ$79</c:f>
              <c:strCache>
                <c:ptCount val="1"/>
                <c:pt idx="0">
                  <c:v>South Africa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GDP!$AK$66:$BD$66</c:f>
              <c:strCache>
                <c:ptCount val="20"/>
                <c:pt idx="0">
                  <c:v> 1995 </c:v>
                </c:pt>
                <c:pt idx="1">
                  <c:v> 1996 </c:v>
                </c:pt>
                <c:pt idx="2">
                  <c:v> 1997 </c:v>
                </c:pt>
                <c:pt idx="3">
                  <c:v> 1998 </c:v>
                </c:pt>
                <c:pt idx="4">
                  <c:v> 1999 </c:v>
                </c:pt>
                <c:pt idx="5">
                  <c:v> 2000 </c:v>
                </c:pt>
                <c:pt idx="6">
                  <c:v> 2001 </c:v>
                </c:pt>
                <c:pt idx="7">
                  <c:v> 2002 </c:v>
                </c:pt>
                <c:pt idx="8">
                  <c:v> 2003 </c:v>
                </c:pt>
                <c:pt idx="9">
                  <c:v> 2004 </c:v>
                </c:pt>
                <c:pt idx="10">
                  <c:v> 2005 </c:v>
                </c:pt>
                <c:pt idx="11">
                  <c:v> 2006 </c:v>
                </c:pt>
                <c:pt idx="12">
                  <c:v> 2007 </c:v>
                </c:pt>
                <c:pt idx="13">
                  <c:v> 2008 </c:v>
                </c:pt>
                <c:pt idx="14">
                  <c:v> 2009 </c:v>
                </c:pt>
                <c:pt idx="15">
                  <c:v> 2010 </c:v>
                </c:pt>
                <c:pt idx="16">
                  <c:v> 2011 </c:v>
                </c:pt>
                <c:pt idx="17">
                  <c:v> 2012 </c:v>
                </c:pt>
                <c:pt idx="18">
                  <c:v> 2013 </c:v>
                </c:pt>
                <c:pt idx="19">
                  <c:v> 2014 </c:v>
                </c:pt>
              </c:strCache>
            </c:strRef>
          </c:cat>
          <c:val>
            <c:numRef>
              <c:f>GDP!$AK$79:$BD$79</c:f>
              <c:numCache>
                <c:formatCode>_-* #,##0_-;\-* #,##0_-;_-* "-"??_-;_-@_-</c:formatCode>
                <c:ptCount val="20"/>
                <c:pt idx="0">
                  <c:v>100</c:v>
                </c:pt>
                <c:pt idx="1">
                  <c:v>94.949072224899098</c:v>
                </c:pt>
                <c:pt idx="2">
                  <c:v>98.151165162484773</c:v>
                </c:pt>
                <c:pt idx="3">
                  <c:v>88.623753570802265</c:v>
                </c:pt>
                <c:pt idx="4">
                  <c:v>87.888636941190839</c:v>
                </c:pt>
                <c:pt idx="5">
                  <c:v>87.714900961192612</c:v>
                </c:pt>
                <c:pt idx="6">
                  <c:v>78.165249276014848</c:v>
                </c:pt>
                <c:pt idx="7">
                  <c:v>74.284143683893916</c:v>
                </c:pt>
                <c:pt idx="8">
                  <c:v>112.73420903829194</c:v>
                </c:pt>
                <c:pt idx="9">
                  <c:v>147.04319999385703</c:v>
                </c:pt>
                <c:pt idx="10">
                  <c:v>165.81193146826359</c:v>
                </c:pt>
                <c:pt idx="11">
                  <c:v>174.73190519333764</c:v>
                </c:pt>
                <c:pt idx="12">
                  <c:v>192.59932283939477</c:v>
                </c:pt>
                <c:pt idx="13">
                  <c:v>184.46508239207066</c:v>
                </c:pt>
                <c:pt idx="14">
                  <c:v>190.36152338826562</c:v>
                </c:pt>
                <c:pt idx="15">
                  <c:v>241.444021541739</c:v>
                </c:pt>
                <c:pt idx="16">
                  <c:v>267.97638452100415</c:v>
                </c:pt>
                <c:pt idx="17">
                  <c:v>255.61933490035332</c:v>
                </c:pt>
                <c:pt idx="18">
                  <c:v>235.46723302340951</c:v>
                </c:pt>
                <c:pt idx="19">
                  <c:v>225.02030607454194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5588864"/>
        <c:axId val="175590400"/>
      </c:lineChart>
      <c:catAx>
        <c:axId val="17558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5590400"/>
        <c:crosses val="autoZero"/>
        <c:auto val="1"/>
        <c:lblAlgn val="ctr"/>
        <c:lblOffset val="100"/>
        <c:noMultiLvlLbl val="0"/>
      </c:catAx>
      <c:valAx>
        <c:axId val="175590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5588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'Gross capital formation'!$A$5</c:f>
              <c:strCache>
                <c:ptCount val="1"/>
                <c:pt idx="0">
                  <c:v>Brazil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'Gross capital formation'!$AK$3:$BD$3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'Gross capital formation'!$AK$5:$BD$5</c:f>
              <c:numCache>
                <c:formatCode>_-* #,##0.0_-;\-* #,##0.0_-;_-* "-"??_-;_-@_-</c:formatCode>
                <c:ptCount val="20"/>
                <c:pt idx="0">
                  <c:v>19.177514095300179</c:v>
                </c:pt>
                <c:pt idx="1">
                  <c:v>17.564116163882794</c:v>
                </c:pt>
                <c:pt idx="2">
                  <c:v>18.051962188004993</c:v>
                </c:pt>
                <c:pt idx="3">
                  <c:v>18.462800141155185</c:v>
                </c:pt>
                <c:pt idx="4">
                  <c:v>17.73487860680029</c:v>
                </c:pt>
                <c:pt idx="5">
                  <c:v>19.119377699340557</c:v>
                </c:pt>
                <c:pt idx="6">
                  <c:v>18.869742061004967</c:v>
                </c:pt>
                <c:pt idx="7">
                  <c:v>17.551769299945079</c:v>
                </c:pt>
                <c:pt idx="8">
                  <c:v>17.056873881222206</c:v>
                </c:pt>
                <c:pt idx="9">
                  <c:v>18.038857306230391</c:v>
                </c:pt>
                <c:pt idx="10">
                  <c:v>17.437018127433536</c:v>
                </c:pt>
                <c:pt idx="11">
                  <c:v>18.043764591447761</c:v>
                </c:pt>
                <c:pt idx="12">
                  <c:v>19.991383468400471</c:v>
                </c:pt>
                <c:pt idx="13">
                  <c:v>21.799821723362285</c:v>
                </c:pt>
                <c:pt idx="14">
                  <c:v>18.955769740404197</c:v>
                </c:pt>
                <c:pt idx="15">
                  <c:v>21.795779856875839</c:v>
                </c:pt>
                <c:pt idx="16">
                  <c:v>21.808257129240083</c:v>
                </c:pt>
                <c:pt idx="17">
                  <c:v>20.343404917575395</c:v>
                </c:pt>
                <c:pt idx="18">
                  <c:v>20.687808539255609</c:v>
                </c:pt>
                <c:pt idx="19">
                  <c:v>20.081753137329621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359936"/>
        <c:axId val="180361472"/>
      </c:barChart>
      <c:catAx>
        <c:axId val="18035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361472"/>
        <c:crosses val="autoZero"/>
        <c:auto val="1"/>
        <c:lblAlgn val="ctr"/>
        <c:lblOffset val="100"/>
        <c:noMultiLvlLbl val="0"/>
      </c:catAx>
      <c:valAx>
        <c:axId val="18036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.0_-;\-* #,##0.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359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'Foreign direct investment, net '!$A$20</c:f>
              <c:strCache>
                <c:ptCount val="1"/>
                <c:pt idx="0">
                  <c:v>Argentina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'Foreign direct investment, net '!$B$19:$U$19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'Foreign direct investment, net '!$B$20:$U$20</c:f>
              <c:numCache>
                <c:formatCode>_(* #,##0.00_);_(* \(#,##0.00\);_(* "-"??_);_(@_)</c:formatCode>
                <c:ptCount val="20"/>
                <c:pt idx="0">
                  <c:v>100</c:v>
                </c:pt>
                <c:pt idx="1">
                  <c:v>123.87256562290526</c:v>
                </c:pt>
                <c:pt idx="2">
                  <c:v>163.30149096292928</c:v>
                </c:pt>
                <c:pt idx="3">
                  <c:v>129.97159614388357</c:v>
                </c:pt>
                <c:pt idx="4">
                  <c:v>427.63212301640709</c:v>
                </c:pt>
                <c:pt idx="5">
                  <c:v>185.72879224132345</c:v>
                </c:pt>
                <c:pt idx="6">
                  <c:v>38.616033661988432</c:v>
                </c:pt>
                <c:pt idx="7">
                  <c:v>38.30892848335202</c:v>
                </c:pt>
                <c:pt idx="8">
                  <c:v>29.450620521000122</c:v>
                </c:pt>
                <c:pt idx="9">
                  <c:v>73.531800030977053</c:v>
                </c:pt>
                <c:pt idx="10">
                  <c:v>93.864371098356486</c:v>
                </c:pt>
                <c:pt idx="11">
                  <c:v>98.714958768866296</c:v>
                </c:pt>
                <c:pt idx="12">
                  <c:v>115.39777860031836</c:v>
                </c:pt>
                <c:pt idx="13">
                  <c:v>173.37896072918321</c:v>
                </c:pt>
                <c:pt idx="14">
                  <c:v>71.614471503992021</c:v>
                </c:pt>
                <c:pt idx="15">
                  <c:v>139.86675745404906</c:v>
                </c:pt>
                <c:pt idx="16">
                  <c:v>191.10575496706508</c:v>
                </c:pt>
                <c:pt idx="17">
                  <c:v>273.18197993551468</c:v>
                </c:pt>
                <c:pt idx="18">
                  <c:v>201.46415234028811</c:v>
                </c:pt>
                <c:pt idx="19">
                  <c:v>117.87382595163342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'Foreign direct investment, net '!$A$21</c:f>
              <c:strCache>
                <c:ptCount val="1"/>
                <c:pt idx="0">
                  <c:v>Brazil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'Foreign direct investment, net '!$B$19:$U$19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'Foreign direct investment, net '!$B$21:$U$21</c:f>
              <c:numCache>
                <c:formatCode>_(* #,##0.00_);_(* \(#,##0.00\);_(* "-"??_);_(@_)</c:formatCode>
                <c:ptCount val="20"/>
                <c:pt idx="0">
                  <c:v>100</c:v>
                </c:pt>
                <c:pt idx="1">
                  <c:v>230.50010290183164</c:v>
                </c:pt>
                <c:pt idx="2">
                  <c:v>404.4041983947314</c:v>
                </c:pt>
                <c:pt idx="3">
                  <c:v>656.78123070590652</c:v>
                </c:pt>
                <c:pt idx="4">
                  <c:v>588.10454826095906</c:v>
                </c:pt>
                <c:pt idx="5">
                  <c:v>674.60876105680188</c:v>
                </c:pt>
                <c:pt idx="6">
                  <c:v>462.18055921487962</c:v>
                </c:pt>
                <c:pt idx="7">
                  <c:v>341.43247979242642</c:v>
                </c:pt>
                <c:pt idx="8">
                  <c:v>208.75745361165053</c:v>
                </c:pt>
                <c:pt idx="9">
                  <c:v>373.85663418983739</c:v>
                </c:pt>
                <c:pt idx="10">
                  <c:v>318.17208487589215</c:v>
                </c:pt>
                <c:pt idx="11">
                  <c:v>398.80825413207043</c:v>
                </c:pt>
                <c:pt idx="12">
                  <c:v>917.46228573026337</c:v>
                </c:pt>
                <c:pt idx="13">
                  <c:v>1043.7621467684462</c:v>
                </c:pt>
                <c:pt idx="14">
                  <c:v>647.88911710228433</c:v>
                </c:pt>
                <c:pt idx="15">
                  <c:v>1097.8520795787199</c:v>
                </c:pt>
                <c:pt idx="16">
                  <c:v>1472.2917762784523</c:v>
                </c:pt>
                <c:pt idx="17">
                  <c:v>1566.385330083762</c:v>
                </c:pt>
                <c:pt idx="18">
                  <c:v>1663.7784878966866</c:v>
                </c:pt>
                <c:pt idx="19">
                  <c:v>1993.2326321901623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'Foreign direct investment, net '!$A$22</c:f>
              <c:strCache>
                <c:ptCount val="1"/>
                <c:pt idx="0">
                  <c:v>Chile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'Foreign direct investment, net '!$B$19:$U$19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'Foreign direct investment, net '!$B$22:$U$22</c:f>
              <c:numCache>
                <c:formatCode>_(* #,##0.00_);_(* \(#,##0.00\);_(* "-"??_);_(@_)</c:formatCode>
                <c:ptCount val="20"/>
                <c:pt idx="0">
                  <c:v>100</c:v>
                </c:pt>
                <c:pt idx="1">
                  <c:v>162.82096719648291</c:v>
                </c:pt>
                <c:pt idx="2">
                  <c:v>178.26851538721678</c:v>
                </c:pt>
                <c:pt idx="3">
                  <c:v>156.50382069665201</c:v>
                </c:pt>
                <c:pt idx="4">
                  <c:v>296.28056198309093</c:v>
                </c:pt>
                <c:pt idx="5">
                  <c:v>164.35629582414612</c:v>
                </c:pt>
                <c:pt idx="6">
                  <c:v>142.02783391444032</c:v>
                </c:pt>
                <c:pt idx="7">
                  <c:v>86.233450876262424</c:v>
                </c:pt>
                <c:pt idx="8">
                  <c:v>145.66853590976899</c:v>
                </c:pt>
                <c:pt idx="9">
                  <c:v>242.5674472590886</c:v>
                </c:pt>
                <c:pt idx="10">
                  <c:v>236.17860571525196</c:v>
                </c:pt>
                <c:pt idx="11">
                  <c:v>246.81712729117348</c:v>
                </c:pt>
                <c:pt idx="12">
                  <c:v>423.8633531727528</c:v>
                </c:pt>
                <c:pt idx="13">
                  <c:v>512.3382857269969</c:v>
                </c:pt>
                <c:pt idx="14">
                  <c:v>435.82956709502872</c:v>
                </c:pt>
                <c:pt idx="15">
                  <c:v>531.79585680805883</c:v>
                </c:pt>
                <c:pt idx="16">
                  <c:v>792.82770051832938</c:v>
                </c:pt>
                <c:pt idx="17">
                  <c:v>962.36189464083873</c:v>
                </c:pt>
                <c:pt idx="18">
                  <c:v>651.46383856736895</c:v>
                </c:pt>
                <c:pt idx="19">
                  <c:v>744.05417700679743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'Foreign direct investment, net '!$A$23</c:f>
              <c:strCache>
                <c:ptCount val="1"/>
                <c:pt idx="0">
                  <c:v>China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'Foreign direct investment, net '!$B$19:$U$19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'Foreign direct investment, net '!$B$23:$U$23</c:f>
              <c:numCache>
                <c:formatCode>_(* #,##0.00_);_(* \(#,##0.00\);_(* "-"??_);_(@_)</c:formatCode>
                <c:ptCount val="20"/>
                <c:pt idx="0">
                  <c:v>100</c:v>
                </c:pt>
                <c:pt idx="1">
                  <c:v>112.08060430916171</c:v>
                </c:pt>
                <c:pt idx="2">
                  <c:v>123.39745377860594</c:v>
                </c:pt>
                <c:pt idx="3">
                  <c:v>122.04177499079478</c:v>
                </c:pt>
                <c:pt idx="4">
                  <c:v>108.1000412840454</c:v>
                </c:pt>
                <c:pt idx="5">
                  <c:v>107.11340838847173</c:v>
                </c:pt>
                <c:pt idx="6">
                  <c:v>123.40861162871137</c:v>
                </c:pt>
                <c:pt idx="7">
                  <c:v>137.54275305769443</c:v>
                </c:pt>
                <c:pt idx="8">
                  <c:v>137.95802166296599</c:v>
                </c:pt>
                <c:pt idx="9">
                  <c:v>173.2480585368711</c:v>
                </c:pt>
                <c:pt idx="10">
                  <c:v>310.21675727509961</c:v>
                </c:pt>
                <c:pt idx="11">
                  <c:v>371.7587797551131</c:v>
                </c:pt>
                <c:pt idx="12">
                  <c:v>472.50661871934943</c:v>
                </c:pt>
                <c:pt idx="13">
                  <c:v>521.06476725937534</c:v>
                </c:pt>
                <c:pt idx="14">
                  <c:v>466.03776011528851</c:v>
                </c:pt>
                <c:pt idx="15">
                  <c:v>761.48578566173853</c:v>
                </c:pt>
                <c:pt idx="16">
                  <c:v>924.96265116715313</c:v>
                </c:pt>
                <c:pt idx="17">
                  <c:v>824.63649707385377</c:v>
                </c:pt>
                <c:pt idx="18">
                  <c:v>970.31102617871522</c:v>
                </c:pt>
                <c:pt idx="19">
                  <c:v>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'Foreign direct investment, net '!$A$24</c:f>
              <c:strCache>
                <c:ptCount val="1"/>
                <c:pt idx="0">
                  <c:v>Colombia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'Foreign direct investment, net '!$B$19:$U$19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'Foreign direct investment, net '!$B$24:$U$24</c:f>
              <c:numCache>
                <c:formatCode>_(* #,##0.00_);_(* \(#,##0.00\);_(* "-"??_);_(@_)</c:formatCode>
                <c:ptCount val="20"/>
                <c:pt idx="0">
                  <c:v>100</c:v>
                </c:pt>
                <c:pt idx="1">
                  <c:v>321.33194307333486</c:v>
                </c:pt>
                <c:pt idx="2">
                  <c:v>574.39060252023125</c:v>
                </c:pt>
                <c:pt idx="3">
                  <c:v>292.12298033658379</c:v>
                </c:pt>
                <c:pt idx="4">
                  <c:v>155.71628805706274</c:v>
                </c:pt>
                <c:pt idx="5">
                  <c:v>251.60468281883027</c:v>
                </c:pt>
                <c:pt idx="6">
                  <c:v>262.49751064574082</c:v>
                </c:pt>
                <c:pt idx="7">
                  <c:v>220.33953220224257</c:v>
                </c:pt>
                <c:pt idx="8">
                  <c:v>177.6693332814327</c:v>
                </c:pt>
                <c:pt idx="9">
                  <c:v>311.41415467508682</c:v>
                </c:pt>
                <c:pt idx="10">
                  <c:v>1056.9758726828327</c:v>
                </c:pt>
                <c:pt idx="11">
                  <c:v>697.11268103845919</c:v>
                </c:pt>
                <c:pt idx="12">
                  <c:v>917.60209224997698</c:v>
                </c:pt>
                <c:pt idx="13">
                  <c:v>1090.9766850344161</c:v>
                </c:pt>
                <c:pt idx="14">
                  <c:v>829.70446247453128</c:v>
                </c:pt>
                <c:pt idx="15">
                  <c:v>663.99770275846492</c:v>
                </c:pt>
                <c:pt idx="16">
                  <c:v>1512.6223929853663</c:v>
                </c:pt>
                <c:pt idx="17">
                  <c:v>1553.0633010939193</c:v>
                </c:pt>
                <c:pt idx="18">
                  <c:v>1672.8525389868323</c:v>
                </c:pt>
                <c:pt idx="19">
                  <c:v>1657.8243553554155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'Foreign direct investment, net '!$A$25</c:f>
              <c:strCache>
                <c:ptCount val="1"/>
                <c:pt idx="0">
                  <c:v>European Union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'Foreign direct investment, net '!$B$19:$U$19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'Foreign direct investment, net '!$B$25:$U$25</c:f>
              <c:numCache>
                <c:formatCode>_(* #,##0.00_);_(* \(#,##0.00\);_(* "-"??_);_(@_)</c:formatCode>
                <c:ptCount val="20"/>
                <c:pt idx="0">
                  <c:v>100</c:v>
                </c:pt>
                <c:pt idx="1">
                  <c:v>94.65689282814445</c:v>
                </c:pt>
                <c:pt idx="2">
                  <c:v>112.55857693100685</c:v>
                </c:pt>
                <c:pt idx="3">
                  <c:v>215.4334403481451</c:v>
                </c:pt>
                <c:pt idx="4">
                  <c:v>320.35764197229554</c:v>
                </c:pt>
                <c:pt idx="5">
                  <c:v>518.53284264477008</c:v>
                </c:pt>
                <c:pt idx="6">
                  <c:v>244.11713743266193</c:v>
                </c:pt>
                <c:pt idx="7">
                  <c:v>260.38693929440547</c:v>
                </c:pt>
                <c:pt idx="8">
                  <c:v>222.42529734360542</c:v>
                </c:pt>
                <c:pt idx="9">
                  <c:v>181.25653094230651</c:v>
                </c:pt>
                <c:pt idx="10">
                  <c:v>637.66117524369224</c:v>
                </c:pt>
                <c:pt idx="11">
                  <c:v>895.60666585801982</c:v>
                </c:pt>
                <c:pt idx="12">
                  <c:v>1361.6754880526003</c:v>
                </c:pt>
                <c:pt idx="13">
                  <c:v>888.35412178625916</c:v>
                </c:pt>
                <c:pt idx="14">
                  <c:v>367.88355314767182</c:v>
                </c:pt>
                <c:pt idx="15">
                  <c:v>617.40287430034311</c:v>
                </c:pt>
                <c:pt idx="16">
                  <c:v>719.76789335936496</c:v>
                </c:pt>
                <c:pt idx="17">
                  <c:v>467.21083385621495</c:v>
                </c:pt>
                <c:pt idx="18">
                  <c:v>635.11292348662857</c:v>
                </c:pt>
                <c:pt idx="19">
                  <c:v>97.651191722422013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'Foreign direct investment, net '!$A$26</c:f>
              <c:strCache>
                <c:ptCount val="1"/>
                <c:pt idx="0">
                  <c:v>India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'Foreign direct investment, net '!$B$19:$U$19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'Foreign direct investment, net '!$B$26:$U$26</c:f>
              <c:numCache>
                <c:formatCode>_(* #,##0.00_);_(* \(#,##0.00\);_(* "-"??_);_(@_)</c:formatCode>
                <c:ptCount val="20"/>
                <c:pt idx="0">
                  <c:v>100</c:v>
                </c:pt>
                <c:pt idx="1">
                  <c:v>113.17527561203669</c:v>
                </c:pt>
                <c:pt idx="2">
                  <c:v>166.88202702622931</c:v>
                </c:pt>
                <c:pt idx="3">
                  <c:v>122.9061909167843</c:v>
                </c:pt>
                <c:pt idx="4">
                  <c:v>101.16451841509131</c:v>
                </c:pt>
                <c:pt idx="5">
                  <c:v>167.20331712354883</c:v>
                </c:pt>
                <c:pt idx="6">
                  <c:v>255.26569333147529</c:v>
                </c:pt>
                <c:pt idx="7">
                  <c:v>262.45408340191341</c:v>
                </c:pt>
                <c:pt idx="8">
                  <c:v>201.65567210043253</c:v>
                </c:pt>
                <c:pt idx="9">
                  <c:v>269.23033548276572</c:v>
                </c:pt>
                <c:pt idx="10">
                  <c:v>339.11699472216566</c:v>
                </c:pt>
                <c:pt idx="11">
                  <c:v>934.35606535719364</c:v>
                </c:pt>
                <c:pt idx="12">
                  <c:v>1176.8711543599104</c:v>
                </c:pt>
                <c:pt idx="13">
                  <c:v>2024.8977361125294</c:v>
                </c:pt>
                <c:pt idx="14">
                  <c:v>1659.8668751806724</c:v>
                </c:pt>
                <c:pt idx="15">
                  <c:v>1278.0614744856618</c:v>
                </c:pt>
                <c:pt idx="16">
                  <c:v>1702.6579574488185</c:v>
                </c:pt>
                <c:pt idx="17">
                  <c:v>1119.3958923703426</c:v>
                </c:pt>
                <c:pt idx="18">
                  <c:v>1313.3356077604094</c:v>
                </c:pt>
                <c:pt idx="19">
                  <c:v>1605.2578438875926</c:v>
                </c:pt>
              </c:numCache>
            </c:numRef>
          </c:val>
          <c:smooth val="0"/>
        </c:ser>
        <c:ser>
          <c:idx val="8"/>
          <c:order val="7"/>
          <c:tx>
            <c:strRef>
              <c:f>'Foreign direct investment, net '!$A$28</c:f>
              <c:strCache>
                <c:ptCount val="1"/>
                <c:pt idx="0">
                  <c:v>Korea, Rep.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'Foreign direct investment, net '!$B$19:$U$19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'Foreign direct investment, net '!$B$28:$U$28</c:f>
              <c:numCache>
                <c:formatCode>_(* #,##0.00_);_(* \(#,##0.00\);_(* "-"??_);_(@_)</c:formatCode>
                <c:ptCount val="20"/>
                <c:pt idx="0">
                  <c:v>100</c:v>
                </c:pt>
                <c:pt idx="1">
                  <c:v>130.94943124225702</c:v>
                </c:pt>
                <c:pt idx="2">
                  <c:v>160.16443293163644</c:v>
                </c:pt>
                <c:pt idx="3">
                  <c:v>304.78094379997748</c:v>
                </c:pt>
                <c:pt idx="4">
                  <c:v>525.5884671697263</c:v>
                </c:pt>
                <c:pt idx="5">
                  <c:v>522.77283477869128</c:v>
                </c:pt>
                <c:pt idx="6">
                  <c:v>198.65412771708526</c:v>
                </c:pt>
                <c:pt idx="7">
                  <c:v>134.71674738146186</c:v>
                </c:pt>
                <c:pt idx="8">
                  <c:v>198.53023989187972</c:v>
                </c:pt>
                <c:pt idx="9">
                  <c:v>520.67800427976124</c:v>
                </c:pt>
                <c:pt idx="10">
                  <c:v>768.28471674738148</c:v>
                </c:pt>
                <c:pt idx="11">
                  <c:v>515.93084806847617</c:v>
                </c:pt>
                <c:pt idx="12">
                  <c:v>497.06611104854153</c:v>
                </c:pt>
                <c:pt idx="13">
                  <c:v>629.99774749408721</c:v>
                </c:pt>
                <c:pt idx="14">
                  <c:v>508.04707737357813</c:v>
                </c:pt>
                <c:pt idx="15">
                  <c:v>534.82374141232128</c:v>
                </c:pt>
                <c:pt idx="16">
                  <c:v>550.34350715170626</c:v>
                </c:pt>
                <c:pt idx="17">
                  <c:v>534.73927244059018</c:v>
                </c:pt>
                <c:pt idx="18">
                  <c:v>718.92104966775537</c:v>
                </c:pt>
                <c:pt idx="19">
                  <c:v>557.41074445320419</c:v>
                </c:pt>
              </c:numCache>
            </c:numRef>
          </c:val>
          <c:smooth val="0"/>
        </c:ser>
        <c:ser>
          <c:idx val="9"/>
          <c:order val="8"/>
          <c:tx>
            <c:strRef>
              <c:f>'Foreign direct investment, net '!$A$29</c:f>
              <c:strCache>
                <c:ptCount val="1"/>
                <c:pt idx="0">
                  <c:v>Mexico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'Foreign direct investment, net '!$B$19:$U$19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'Foreign direct investment, net '!$B$29:$U$29</c:f>
              <c:numCache>
                <c:formatCode>_(* #,##0.00_);_(* \(#,##0.00\);_(* "-"??_);_(@_)</c:formatCode>
                <c:ptCount val="20"/>
                <c:pt idx="0">
                  <c:v>100</c:v>
                </c:pt>
                <c:pt idx="1">
                  <c:v>96.423686450863883</c:v>
                </c:pt>
                <c:pt idx="2">
                  <c:v>134.67782316095773</c:v>
                </c:pt>
                <c:pt idx="3">
                  <c:v>133.91115069980023</c:v>
                </c:pt>
                <c:pt idx="4">
                  <c:v>145.70753871654128</c:v>
                </c:pt>
                <c:pt idx="5">
                  <c:v>190.10557500349034</c:v>
                </c:pt>
                <c:pt idx="6">
                  <c:v>313.45646238987058</c:v>
                </c:pt>
                <c:pt idx="7">
                  <c:v>251.22378024393549</c:v>
                </c:pt>
                <c:pt idx="8">
                  <c:v>194.76731473637693</c:v>
                </c:pt>
                <c:pt idx="9">
                  <c:v>260.54783201132864</c:v>
                </c:pt>
                <c:pt idx="10">
                  <c:v>259.70963082165247</c:v>
                </c:pt>
                <c:pt idx="11">
                  <c:v>219.39885747756995</c:v>
                </c:pt>
                <c:pt idx="12">
                  <c:v>338.15002377630748</c:v>
                </c:pt>
                <c:pt idx="13">
                  <c:v>299.94763512343212</c:v>
                </c:pt>
                <c:pt idx="14">
                  <c:v>185.21065052607048</c:v>
                </c:pt>
                <c:pt idx="15">
                  <c:v>273.7999770109875</c:v>
                </c:pt>
                <c:pt idx="16">
                  <c:v>245.38333957920662</c:v>
                </c:pt>
                <c:pt idx="17">
                  <c:v>198.93121718948299</c:v>
                </c:pt>
                <c:pt idx="18">
                  <c:v>468.45825604721256</c:v>
                </c:pt>
                <c:pt idx="19">
                  <c:v>239.28199361976175</c:v>
                </c:pt>
              </c:numCache>
            </c:numRef>
          </c:val>
          <c:smooth val="0"/>
        </c:ser>
        <c:ser>
          <c:idx val="10"/>
          <c:order val="9"/>
          <c:tx>
            <c:strRef>
              <c:f>'Foreign direct investment, net '!$A$30</c:f>
              <c:strCache>
                <c:ptCount val="1"/>
                <c:pt idx="0">
                  <c:v>Russian Federation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'Foreign direct investment, net '!$B$19:$U$19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'Foreign direct investment, net '!$B$30:$U$30</c:f>
              <c:numCache>
                <c:formatCode>_(* #,##0.00_);_(* \(#,##0.00\);_(* "-"??_);_(@_)</c:formatCode>
                <c:ptCount val="20"/>
                <c:pt idx="0">
                  <c:v>100</c:v>
                </c:pt>
                <c:pt idx="1">
                  <c:v>124.89104116222759</c:v>
                </c:pt>
                <c:pt idx="2">
                  <c:v>235.57594544210315</c:v>
                </c:pt>
                <c:pt idx="3">
                  <c:v>133.71719128329298</c:v>
                </c:pt>
                <c:pt idx="4">
                  <c:v>160.26295399515737</c:v>
                </c:pt>
                <c:pt idx="5">
                  <c:v>131.43970944309928</c:v>
                </c:pt>
                <c:pt idx="6">
                  <c:v>133.08889104116224</c:v>
                </c:pt>
                <c:pt idx="7">
                  <c:v>167.6092881355932</c:v>
                </c:pt>
                <c:pt idx="8">
                  <c:v>385.38112348668278</c:v>
                </c:pt>
                <c:pt idx="9">
                  <c:v>747.91141888619859</c:v>
                </c:pt>
                <c:pt idx="10">
                  <c:v>750.99571428571426</c:v>
                </c:pt>
                <c:pt idx="11">
                  <c:v>1820.5696852300243</c:v>
                </c:pt>
                <c:pt idx="12">
                  <c:v>2705.7472300242134</c:v>
                </c:pt>
                <c:pt idx="13">
                  <c:v>3621.4482808716712</c:v>
                </c:pt>
                <c:pt idx="14">
                  <c:v>1771.5786150121066</c:v>
                </c:pt>
                <c:pt idx="15">
                  <c:v>2090.4488668280874</c:v>
                </c:pt>
                <c:pt idx="16">
                  <c:v>2667.4882566585957</c:v>
                </c:pt>
                <c:pt idx="17">
                  <c:v>2449.7605181598065</c:v>
                </c:pt>
                <c:pt idx="18">
                  <c:v>3352.0047800968518</c:v>
                </c:pt>
                <c:pt idx="19">
                  <c:v>1106.8589642615013</c:v>
                </c:pt>
              </c:numCache>
            </c:numRef>
          </c:val>
          <c:smooth val="0"/>
        </c:ser>
        <c:ser>
          <c:idx val="11"/>
          <c:order val="10"/>
          <c:tx>
            <c:strRef>
              <c:f>'Foreign direct investment, net '!$A$31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'Foreign direct investment, net '!$B$19:$U$19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'Foreign direct investment, net '!$B$31:$U$31</c:f>
              <c:numCache>
                <c:formatCode>_(* #,##0.00_);_(* \(#,##0.00\);_(* "-"??_);_(@_)</c:formatCode>
                <c:ptCount val="20"/>
                <c:pt idx="0">
                  <c:v>100</c:v>
                </c:pt>
                <c:pt idx="1">
                  <c:v>149.68858131487889</c:v>
                </c:pt>
                <c:pt idx="2">
                  <c:v>182.68166089965399</c:v>
                </c:pt>
                <c:pt idx="3">
                  <c:v>309.74048442906576</c:v>
                </c:pt>
                <c:pt idx="4">
                  <c:v>500.76643598615914</c:v>
                </c:pt>
                <c:pt idx="5">
                  <c:v>555.83737024221455</c:v>
                </c:pt>
                <c:pt idx="6">
                  <c:v>288.96193771626298</c:v>
                </c:pt>
                <c:pt idx="7">
                  <c:v>145.96885813148791</c:v>
                </c:pt>
                <c:pt idx="8">
                  <c:v>110.29411764705883</c:v>
                </c:pt>
                <c:pt idx="9">
                  <c:v>252.53633217993081</c:v>
                </c:pt>
                <c:pt idx="10">
                  <c:v>239.32006920415225</c:v>
                </c:pt>
                <c:pt idx="11">
                  <c:v>509.1487889273356</c:v>
                </c:pt>
                <c:pt idx="12">
                  <c:v>588.34775086505192</c:v>
                </c:pt>
                <c:pt idx="13">
                  <c:v>575.66435986159172</c:v>
                </c:pt>
                <c:pt idx="14">
                  <c:v>266.06920415224914</c:v>
                </c:pt>
                <c:pt idx="15">
                  <c:v>448.69204152249137</c:v>
                </c:pt>
                <c:pt idx="16">
                  <c:v>445.34602076124565</c:v>
                </c:pt>
                <c:pt idx="17">
                  <c:v>376.77854671280278</c:v>
                </c:pt>
                <c:pt idx="18">
                  <c:v>496.82006920415222</c:v>
                </c:pt>
                <c:pt idx="19">
                  <c:v>228.07785467128028</c:v>
                </c:pt>
              </c:numCache>
            </c:numRef>
          </c:val>
          <c:smooth val="0"/>
        </c:ser>
        <c:ser>
          <c:idx val="12"/>
          <c:order val="11"/>
          <c:tx>
            <c:strRef>
              <c:f>'Foreign direct investment, net '!$A$32</c:f>
              <c:strCache>
                <c:ptCount val="1"/>
                <c:pt idx="0">
                  <c:v>South Africa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'Foreign direct investment, net '!$B$19:$U$19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'Foreign direct investment, net '!$B$32:$U$32</c:f>
              <c:numCache>
                <c:formatCode>_(* #,##0.00_);_(* \(#,##0.00\);_(* "-"??_);_(@_)</c:formatCode>
                <c:ptCount val="20"/>
                <c:pt idx="0">
                  <c:v>100</c:v>
                </c:pt>
                <c:pt idx="1">
                  <c:v>65.393541281442808</c:v>
                </c:pt>
                <c:pt idx="2">
                  <c:v>305.2281176960571</c:v>
                </c:pt>
                <c:pt idx="3">
                  <c:v>44.082634168997217</c:v>
                </c:pt>
                <c:pt idx="4">
                  <c:v>120.41832992853818</c:v>
                </c:pt>
                <c:pt idx="5">
                  <c:v>77.604294063332816</c:v>
                </c:pt>
                <c:pt idx="6">
                  <c:v>582.36140562759374</c:v>
                </c:pt>
                <c:pt idx="7">
                  <c:v>118.53372597351148</c:v>
                </c:pt>
                <c:pt idx="8">
                  <c:v>62.729930468699912</c:v>
                </c:pt>
                <c:pt idx="9">
                  <c:v>56.184556174597041</c:v>
                </c:pt>
                <c:pt idx="10">
                  <c:v>522.4261393030506</c:v>
                </c:pt>
                <c:pt idx="11">
                  <c:v>49.926249308269313</c:v>
                </c:pt>
                <c:pt idx="12">
                  <c:v>527.60819496638135</c:v>
                </c:pt>
                <c:pt idx="13">
                  <c:v>791.79781132642506</c:v>
                </c:pt>
                <c:pt idx="14">
                  <c:v>610.72874899916769</c:v>
                </c:pt>
                <c:pt idx="15">
                  <c:v>295.83450463396207</c:v>
                </c:pt>
                <c:pt idx="16">
                  <c:v>331.56091440928691</c:v>
                </c:pt>
                <c:pt idx="17">
                  <c:v>370.54924177684774</c:v>
                </c:pt>
                <c:pt idx="18">
                  <c:v>659.4324255916589</c:v>
                </c:pt>
                <c:pt idx="19">
                  <c:v>459.83146671602339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462336"/>
        <c:axId val="180463872"/>
      </c:lineChart>
      <c:catAx>
        <c:axId val="18046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463872"/>
        <c:crosses val="autoZero"/>
        <c:auto val="1"/>
        <c:lblAlgn val="ctr"/>
        <c:lblOffset val="100"/>
        <c:noMultiLvlLbl val="0"/>
      </c:catAx>
      <c:valAx>
        <c:axId val="180463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462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'Foreign direct investment, net '!$A$21</c:f>
              <c:strCache>
                <c:ptCount val="1"/>
                <c:pt idx="0">
                  <c:v>Brazil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'Foreign direct investment, net '!$B$19:$U$19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'Foreign direct investment, net '!$B$21:$U$21</c:f>
              <c:numCache>
                <c:formatCode>_(* #,##0.00_);_(* \(#,##0.00\);_(* "-"??_);_(@_)</c:formatCode>
                <c:ptCount val="20"/>
                <c:pt idx="0">
                  <c:v>100</c:v>
                </c:pt>
                <c:pt idx="1">
                  <c:v>230.50010290183164</c:v>
                </c:pt>
                <c:pt idx="2">
                  <c:v>404.4041983947314</c:v>
                </c:pt>
                <c:pt idx="3">
                  <c:v>656.78123070590652</c:v>
                </c:pt>
                <c:pt idx="4">
                  <c:v>588.10454826095906</c:v>
                </c:pt>
                <c:pt idx="5">
                  <c:v>674.60876105680188</c:v>
                </c:pt>
                <c:pt idx="6">
                  <c:v>462.18055921487962</c:v>
                </c:pt>
                <c:pt idx="7">
                  <c:v>341.43247979242642</c:v>
                </c:pt>
                <c:pt idx="8">
                  <c:v>208.75745361165053</c:v>
                </c:pt>
                <c:pt idx="9">
                  <c:v>373.85663418983739</c:v>
                </c:pt>
                <c:pt idx="10">
                  <c:v>318.17208487589215</c:v>
                </c:pt>
                <c:pt idx="11">
                  <c:v>398.80825413207043</c:v>
                </c:pt>
                <c:pt idx="12">
                  <c:v>917.46228573026337</c:v>
                </c:pt>
                <c:pt idx="13">
                  <c:v>1043.7621467684462</c:v>
                </c:pt>
                <c:pt idx="14">
                  <c:v>647.88911710228433</c:v>
                </c:pt>
                <c:pt idx="15">
                  <c:v>1097.8520795787199</c:v>
                </c:pt>
                <c:pt idx="16">
                  <c:v>1472.2917762784523</c:v>
                </c:pt>
                <c:pt idx="17">
                  <c:v>1566.385330083762</c:v>
                </c:pt>
                <c:pt idx="18">
                  <c:v>1663.7784878966866</c:v>
                </c:pt>
                <c:pt idx="19">
                  <c:v>1993.2326321901623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166656"/>
        <c:axId val="180168192"/>
      </c:lineChart>
      <c:catAx>
        <c:axId val="180166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168192"/>
        <c:crosses val="autoZero"/>
        <c:auto val="1"/>
        <c:lblAlgn val="ctr"/>
        <c:lblOffset val="100"/>
        <c:noMultiLvlLbl val="0"/>
      </c:catAx>
      <c:valAx>
        <c:axId val="180168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166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 em Infra'!$A$3</c:f>
              <c:strCache>
                <c:ptCount val="1"/>
                <c:pt idx="0">
                  <c:v>Energia Elétrica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'I em Infra'!$B$2:$G$2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'I em Infra'!$B$3:$G$3</c:f>
              <c:numCache>
                <c:formatCode>_(* #,##0.00_);_(* \(#,##0.00\);_(* "-"??_);_(@_)</c:formatCode>
                <c:ptCount val="6"/>
                <c:pt idx="0">
                  <c:v>0.52</c:v>
                </c:pt>
                <c:pt idx="1">
                  <c:v>0.6</c:v>
                </c:pt>
                <c:pt idx="2">
                  <c:v>0.6</c:v>
                </c:pt>
                <c:pt idx="3">
                  <c:v>0.64</c:v>
                </c:pt>
                <c:pt idx="4">
                  <c:v>0.68</c:v>
                </c:pt>
                <c:pt idx="5">
                  <c:v>0.71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'I em Infra'!$A$4</c:f>
              <c:strCache>
                <c:ptCount val="1"/>
                <c:pt idx="0">
                  <c:v>Telecomunicações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'I em Infra'!$B$2:$G$2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'I em Infra'!$B$4:$G$4</c:f>
              <c:numCache>
                <c:formatCode>_(* #,##0.00_);_(* \(#,##0.00\);_(* "-"??_);_(@_)</c:formatCode>
                <c:ptCount val="6"/>
                <c:pt idx="0">
                  <c:v>0.47</c:v>
                </c:pt>
                <c:pt idx="1">
                  <c:v>0.8</c:v>
                </c:pt>
                <c:pt idx="2">
                  <c:v>0.56000000000000005</c:v>
                </c:pt>
                <c:pt idx="3">
                  <c:v>0.42</c:v>
                </c:pt>
                <c:pt idx="4">
                  <c:v>0.5</c:v>
                </c:pt>
                <c:pt idx="5">
                  <c:v>0.56000000000000005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'I em Infra'!$A$5</c:f>
              <c:strCache>
                <c:ptCount val="1"/>
                <c:pt idx="0">
                  <c:v>Saneamento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'I em Infra'!$B$2:$G$2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'I em Infra'!$B$5:$G$5</c:f>
              <c:numCache>
                <c:formatCode>_(* #,##0.00_);_(* \(#,##0.00\);_(* "-"??_);_(@_)</c:formatCode>
                <c:ptCount val="6"/>
                <c:pt idx="0">
                  <c:v>0.13</c:v>
                </c:pt>
                <c:pt idx="1">
                  <c:v>0.21</c:v>
                </c:pt>
                <c:pt idx="2">
                  <c:v>0.23</c:v>
                </c:pt>
                <c:pt idx="3">
                  <c:v>0.21</c:v>
                </c:pt>
                <c:pt idx="4">
                  <c:v>0.17</c:v>
                </c:pt>
                <c:pt idx="5">
                  <c:v>0.2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'I em Infra'!$A$6</c:f>
              <c:strCache>
                <c:ptCount val="1"/>
                <c:pt idx="0">
                  <c:v>Transportes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'I em Infra'!$B$2:$G$2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'I em Infra'!$B$6:$G$6</c:f>
              <c:numCache>
                <c:formatCode>_(* #,##0.00_);_(* \(#,##0.00\);_(* "-"??_);_(@_)</c:formatCode>
                <c:ptCount val="6"/>
                <c:pt idx="0">
                  <c:v>0.67</c:v>
                </c:pt>
                <c:pt idx="1">
                  <c:v>0.87</c:v>
                </c:pt>
                <c:pt idx="2">
                  <c:v>1.03</c:v>
                </c:pt>
                <c:pt idx="3">
                  <c:v>1.08</c:v>
                </c:pt>
                <c:pt idx="4">
                  <c:v>0.89</c:v>
                </c:pt>
                <c:pt idx="5">
                  <c:v>0.92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'I em Infra'!$A$7</c:f>
              <c:strCache>
                <c:ptCount val="1"/>
                <c:pt idx="0">
                  <c:v>Investimento/PIB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'I em Infra'!$B$2:$G$2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'I em Infra'!$B$7:$G$7</c:f>
              <c:numCache>
                <c:formatCode>_(* #,##0.00_);_(* \(#,##0.00\);_(* "-"??_);_(@_)</c:formatCode>
                <c:ptCount val="6"/>
                <c:pt idx="0">
                  <c:v>1.79</c:v>
                </c:pt>
                <c:pt idx="1">
                  <c:v>2.48</c:v>
                </c:pt>
                <c:pt idx="2">
                  <c:v>2.42</c:v>
                </c:pt>
                <c:pt idx="3">
                  <c:v>2.35</c:v>
                </c:pt>
                <c:pt idx="4">
                  <c:v>2.2400000000000002</c:v>
                </c:pt>
                <c:pt idx="5">
                  <c:v>2.39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234496"/>
        <c:axId val="180244480"/>
      </c:lineChart>
      <c:catAx>
        <c:axId val="180234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244480"/>
        <c:crosses val="autoZero"/>
        <c:auto val="1"/>
        <c:lblAlgn val="ctr"/>
        <c:lblOffset val="100"/>
        <c:noMultiLvlLbl val="0"/>
      </c:catAx>
      <c:valAx>
        <c:axId val="180244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234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'Dívida Líq e Bruta'!$A$69</c:f>
              <c:strCache>
                <c:ptCount val="1"/>
                <c:pt idx="0">
                  <c:v> Dívida líquida do governo geral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'Dívida Líq e Bruta'!$B$68:$K$68</c:f>
              <c:strCache>
                <c:ptCount val="10"/>
                <c:pt idx="0">
                  <c:v>2006 </c:v>
                </c:pt>
                <c:pt idx="1">
                  <c:v>2007 </c:v>
                </c:pt>
                <c:pt idx="2">
                  <c:v>2008 </c:v>
                </c:pt>
                <c:pt idx="3">
                  <c:v>2009 </c:v>
                </c:pt>
                <c:pt idx="4">
                  <c:v>2010 </c:v>
                </c:pt>
                <c:pt idx="5">
                  <c:v>2011 </c:v>
                </c:pt>
                <c:pt idx="6">
                  <c:v>2012 </c:v>
                </c:pt>
                <c:pt idx="7">
                  <c:v>2013 </c:v>
                </c:pt>
                <c:pt idx="8">
                  <c:v>2014 </c:v>
                </c:pt>
                <c:pt idx="9">
                  <c:v>2015*</c:v>
                </c:pt>
              </c:strCache>
            </c:strRef>
          </c:cat>
          <c:val>
            <c:numRef>
              <c:f>'Dívida Líq e Bruta'!$B$69:$K$69</c:f>
              <c:numCache>
                <c:formatCode>0.0__</c:formatCode>
                <c:ptCount val="10"/>
                <c:pt idx="0">
                  <c:v>45.284011825285326</c:v>
                </c:pt>
                <c:pt idx="1">
                  <c:v>43.465954165131883</c:v>
                </c:pt>
                <c:pt idx="2">
                  <c:v>37.817899819589037</c:v>
                </c:pt>
                <c:pt idx="3">
                  <c:v>41.40795590048338</c:v>
                </c:pt>
                <c:pt idx="4">
                  <c:v>38.470491867735703</c:v>
                </c:pt>
                <c:pt idx="5">
                  <c:v>35.113974127494231</c:v>
                </c:pt>
                <c:pt idx="6">
                  <c:v>33.550783374317241</c:v>
                </c:pt>
                <c:pt idx="7">
                  <c:v>32.189332159501461</c:v>
                </c:pt>
                <c:pt idx="8">
                  <c:v>34.698138224040889</c:v>
                </c:pt>
                <c:pt idx="9">
                  <c:v>35.480088671886421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'Dívida Líq e Bruta'!$A$70</c:f>
              <c:strCache>
                <c:ptCount val="1"/>
                <c:pt idx="0">
                  <c:v>   Dívida bruta do governo geral (C=D+E)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'Dívida Líq e Bruta'!$B$68:$K$68</c:f>
              <c:strCache>
                <c:ptCount val="10"/>
                <c:pt idx="0">
                  <c:v>2006 </c:v>
                </c:pt>
                <c:pt idx="1">
                  <c:v>2007 </c:v>
                </c:pt>
                <c:pt idx="2">
                  <c:v>2008 </c:v>
                </c:pt>
                <c:pt idx="3">
                  <c:v>2009 </c:v>
                </c:pt>
                <c:pt idx="4">
                  <c:v>2010 </c:v>
                </c:pt>
                <c:pt idx="5">
                  <c:v>2011 </c:v>
                </c:pt>
                <c:pt idx="6">
                  <c:v>2012 </c:v>
                </c:pt>
                <c:pt idx="7">
                  <c:v>2013 </c:v>
                </c:pt>
                <c:pt idx="8">
                  <c:v>2014 </c:v>
                </c:pt>
                <c:pt idx="9">
                  <c:v>2015*</c:v>
                </c:pt>
              </c:strCache>
            </c:strRef>
          </c:cat>
          <c:val>
            <c:numRef>
              <c:f>'Dívida Líq e Bruta'!$B$70:$K$70</c:f>
              <c:numCache>
                <c:formatCode>0.0__</c:formatCode>
                <c:ptCount val="10"/>
                <c:pt idx="0">
                  <c:v>55.466983737478415</c:v>
                </c:pt>
                <c:pt idx="1">
                  <c:v>56.763571561738502</c:v>
                </c:pt>
                <c:pt idx="2">
                  <c:v>56.021579172882817</c:v>
                </c:pt>
                <c:pt idx="3">
                  <c:v>59.29449373337593</c:v>
                </c:pt>
                <c:pt idx="4">
                  <c:v>51.7521752801227</c:v>
                </c:pt>
                <c:pt idx="5">
                  <c:v>51.285125375266993</c:v>
                </c:pt>
                <c:pt idx="6">
                  <c:v>54.82481930501082</c:v>
                </c:pt>
                <c:pt idx="7">
                  <c:v>53.280851996890036</c:v>
                </c:pt>
                <c:pt idx="8">
                  <c:v>58.907764929408856</c:v>
                </c:pt>
                <c:pt idx="9">
                  <c:v>65.294117121140644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'Dívida Líq e Bruta'!$A$71</c:f>
              <c:strCache>
                <c:ptCount val="1"/>
                <c:pt idx="0">
                  <c:v>     Dívida interna (D)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'Dívida Líq e Bruta'!$B$68:$K$68</c:f>
              <c:strCache>
                <c:ptCount val="10"/>
                <c:pt idx="0">
                  <c:v>2006 </c:v>
                </c:pt>
                <c:pt idx="1">
                  <c:v>2007 </c:v>
                </c:pt>
                <c:pt idx="2">
                  <c:v>2008 </c:v>
                </c:pt>
                <c:pt idx="3">
                  <c:v>2009 </c:v>
                </c:pt>
                <c:pt idx="4">
                  <c:v>2010 </c:v>
                </c:pt>
                <c:pt idx="5">
                  <c:v>2011 </c:v>
                </c:pt>
                <c:pt idx="6">
                  <c:v>2012 </c:v>
                </c:pt>
                <c:pt idx="7">
                  <c:v>2013 </c:v>
                </c:pt>
                <c:pt idx="8">
                  <c:v>2014 </c:v>
                </c:pt>
                <c:pt idx="9">
                  <c:v>2015*</c:v>
                </c:pt>
              </c:strCache>
            </c:strRef>
          </c:cat>
          <c:val>
            <c:numRef>
              <c:f>'Dívida Líq e Bruta'!$B$71:$K$71</c:f>
              <c:numCache>
                <c:formatCode>0.0__</c:formatCode>
                <c:ptCount val="10"/>
                <c:pt idx="0">
                  <c:v>49.218044410258898</c:v>
                </c:pt>
                <c:pt idx="1">
                  <c:v>52.467651183538386</c:v>
                </c:pt>
                <c:pt idx="2">
                  <c:v>51.355164562502274</c:v>
                </c:pt>
                <c:pt idx="3">
                  <c:v>55.946124148778985</c:v>
                </c:pt>
                <c:pt idx="4">
                  <c:v>48.937628349265069</c:v>
                </c:pt>
                <c:pt idx="5">
                  <c:v>48.807631608173196</c:v>
                </c:pt>
                <c:pt idx="6">
                  <c:v>52.086486297813963</c:v>
                </c:pt>
                <c:pt idx="7">
                  <c:v>50.379114913299773</c:v>
                </c:pt>
                <c:pt idx="8">
                  <c:v>55.479296934711563</c:v>
                </c:pt>
                <c:pt idx="9">
                  <c:v>61.005595178449944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'Dívida Líq e Bruta'!$A$72</c:f>
              <c:strCache>
                <c:ptCount val="1"/>
                <c:pt idx="0">
                  <c:v>     Dívida externa (E)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'Dívida Líq e Bruta'!$B$68:$K$68</c:f>
              <c:strCache>
                <c:ptCount val="10"/>
                <c:pt idx="0">
                  <c:v>2006 </c:v>
                </c:pt>
                <c:pt idx="1">
                  <c:v>2007 </c:v>
                </c:pt>
                <c:pt idx="2">
                  <c:v>2008 </c:v>
                </c:pt>
                <c:pt idx="3">
                  <c:v>2009 </c:v>
                </c:pt>
                <c:pt idx="4">
                  <c:v>2010 </c:v>
                </c:pt>
                <c:pt idx="5">
                  <c:v>2011 </c:v>
                </c:pt>
                <c:pt idx="6">
                  <c:v>2012 </c:v>
                </c:pt>
                <c:pt idx="7">
                  <c:v>2013 </c:v>
                </c:pt>
                <c:pt idx="8">
                  <c:v>2014 </c:v>
                </c:pt>
                <c:pt idx="9">
                  <c:v>2015*</c:v>
                </c:pt>
              </c:strCache>
            </c:strRef>
          </c:cat>
          <c:val>
            <c:numRef>
              <c:f>'Dívida Líq e Bruta'!$B$72:$K$72</c:f>
              <c:numCache>
                <c:formatCode>0.0__</c:formatCode>
                <c:ptCount val="10"/>
                <c:pt idx="0">
                  <c:v>6.2489393272194942</c:v>
                </c:pt>
                <c:pt idx="1">
                  <c:v>4.2959203782001136</c:v>
                </c:pt>
                <c:pt idx="2">
                  <c:v>4.6664146103805413</c:v>
                </c:pt>
                <c:pt idx="3">
                  <c:v>3.3483695845969206</c:v>
                </c:pt>
                <c:pt idx="4">
                  <c:v>2.8145469308576243</c:v>
                </c:pt>
                <c:pt idx="5">
                  <c:v>2.4774937670937769</c:v>
                </c:pt>
                <c:pt idx="6">
                  <c:v>2.7383330071968501</c:v>
                </c:pt>
                <c:pt idx="7">
                  <c:v>2.901737083590278</c:v>
                </c:pt>
                <c:pt idx="8">
                  <c:v>3.4284679946972521</c:v>
                </c:pt>
                <c:pt idx="9">
                  <c:v>4.2885219426906662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285440"/>
        <c:axId val="180286976"/>
      </c:lineChart>
      <c:catAx>
        <c:axId val="18028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286976"/>
        <c:crosses val="autoZero"/>
        <c:auto val="1"/>
        <c:lblAlgn val="ctr"/>
        <c:lblOffset val="100"/>
        <c:noMultiLvlLbl val="0"/>
      </c:catAx>
      <c:valAx>
        <c:axId val="180286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_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285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'Real interest rate'!$A$4</c:f>
              <c:strCache>
                <c:ptCount val="1"/>
                <c:pt idx="0">
                  <c:v>Argentina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'Real interest rate'!$B$3:$BD$3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'Real interest rate'!$B$4:$BD$4</c:f>
              <c:numCache>
                <c:formatCode>_(* #,##0.00_);_(* \(#,##0.00\);_(* "-"??_);_(@_)</c:formatCode>
                <c:ptCount val="18"/>
                <c:pt idx="0">
                  <c:v>9.7516523300880191</c:v>
                </c:pt>
                <c:pt idx="1">
                  <c:v>12.554366696048834</c:v>
                </c:pt>
                <c:pt idx="2">
                  <c:v>13.117468342060935</c:v>
                </c:pt>
                <c:pt idx="3">
                  <c:v>9.9450716888095467</c:v>
                </c:pt>
                <c:pt idx="4">
                  <c:v>29.120284800536012</c:v>
                </c:pt>
                <c:pt idx="5">
                  <c:v>16.179803883185432</c:v>
                </c:pt>
                <c:pt idx="6">
                  <c:v>7.8288524393672496</c:v>
                </c:pt>
                <c:pt idx="7">
                  <c:v>-18.327107339142362</c:v>
                </c:pt>
                <c:pt idx="8">
                  <c:v>-4.0290251415603118</c:v>
                </c:pt>
                <c:pt idx="9">
                  <c:v>-5.7405215694070835</c:v>
                </c:pt>
                <c:pt idx="10">
                  <c:v>-5.6313293690587747</c:v>
                </c:pt>
                <c:pt idx="11">
                  <c:v>-1.4660425794515777</c:v>
                </c:pt>
                <c:pt idx="12">
                  <c:v>5.2509050388636487</c:v>
                </c:pt>
                <c:pt idx="13">
                  <c:v>-5.6761709562954845</c:v>
                </c:pt>
                <c:pt idx="14">
                  <c:v>-3.1496255360487924</c:v>
                </c:pt>
                <c:pt idx="15">
                  <c:v>-3.8811430961721034</c:v>
                </c:pt>
                <c:pt idx="16">
                  <c:v>-2.1433061368560509</c:v>
                </c:pt>
                <c:pt idx="17">
                  <c:v>-3.3022774520051232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'Real interest rate'!$A$5</c:f>
              <c:strCache>
                <c:ptCount val="1"/>
                <c:pt idx="0">
                  <c:v>Brazil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'Real interest rate'!$B$3:$BD$3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'Real interest rate'!$B$5:$BD$5</c:f>
              <c:numCache>
                <c:formatCode>_(* #,##0.00_);_(* \(#,##0.00\);_(* "-"??_);_(@_)</c:formatCode>
                <c:ptCount val="18"/>
                <c:pt idx="0">
                  <c:v>65.410598623888475</c:v>
                </c:pt>
                <c:pt idx="1">
                  <c:v>77.632178287665226</c:v>
                </c:pt>
                <c:pt idx="2">
                  <c:v>67.002984392476421</c:v>
                </c:pt>
                <c:pt idx="3">
                  <c:v>48.713757758491411</c:v>
                </c:pt>
                <c:pt idx="4">
                  <c:v>45.814649789410268</c:v>
                </c:pt>
                <c:pt idx="5">
                  <c:v>48.191801909491247</c:v>
                </c:pt>
                <c:pt idx="6">
                  <c:v>46.621713949372648</c:v>
                </c:pt>
                <c:pt idx="7">
                  <c:v>43.751278678753742</c:v>
                </c:pt>
                <c:pt idx="8">
                  <c:v>44.554307117976009</c:v>
                </c:pt>
                <c:pt idx="9">
                  <c:v>41.34535076379322</c:v>
                </c:pt>
                <c:pt idx="10">
                  <c:v>35.071500952417573</c:v>
                </c:pt>
                <c:pt idx="11">
                  <c:v>35.258187847128447</c:v>
                </c:pt>
                <c:pt idx="12">
                  <c:v>34.741597940752904</c:v>
                </c:pt>
                <c:pt idx="13">
                  <c:v>28.947111201131349</c:v>
                </c:pt>
                <c:pt idx="14">
                  <c:v>32.842146650902691</c:v>
                </c:pt>
                <c:pt idx="15">
                  <c:v>29.063522413336191</c:v>
                </c:pt>
                <c:pt idx="16">
                  <c:v>19.607208274123483</c:v>
                </c:pt>
                <c:pt idx="17">
                  <c:v>23.491342606242668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'Real interest rate'!$A$6</c:f>
              <c:strCache>
                <c:ptCount val="1"/>
                <c:pt idx="0">
                  <c:v>Chile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'Real interest rate'!$B$3:$BD$3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'Real interest rate'!$B$6:$BD$6</c:f>
              <c:numCache>
                <c:formatCode>_(* #,##0.00_);_(* \(#,##0.00\);_(* "-"??_);_(@_)</c:formatCode>
                <c:ptCount val="18"/>
                <c:pt idx="0">
                  <c:v>10.933397952016257</c:v>
                </c:pt>
                <c:pt idx="1">
                  <c:v>17.898686856546338</c:v>
                </c:pt>
                <c:pt idx="2">
                  <c:v>9.9495468923048254</c:v>
                </c:pt>
                <c:pt idx="3">
                  <c:v>4.1396839231490086</c:v>
                </c:pt>
                <c:pt idx="4">
                  <c:v>7.750283732222508</c:v>
                </c:pt>
                <c:pt idx="5">
                  <c:v>3.3969520473423631</c:v>
                </c:pt>
                <c:pt idx="6">
                  <c:v>0.30036598766559164</c:v>
                </c:pt>
                <c:pt idx="7">
                  <c:v>-2.1871112978866987</c:v>
                </c:pt>
                <c:pt idx="8">
                  <c:v>-0.81304305949592703</c:v>
                </c:pt>
                <c:pt idx="9">
                  <c:v>-4.2639896213668838</c:v>
                </c:pt>
                <c:pt idx="10">
                  <c:v>3.6506751688024823</c:v>
                </c:pt>
                <c:pt idx="11">
                  <c:v>12.728536823673487</c:v>
                </c:pt>
                <c:pt idx="12">
                  <c:v>3.2822727511493377</c:v>
                </c:pt>
                <c:pt idx="13">
                  <c:v>-3.744449273497418</c:v>
                </c:pt>
                <c:pt idx="14">
                  <c:v>5.5802063995782936</c:v>
                </c:pt>
                <c:pt idx="15">
                  <c:v>9.1296272693854768</c:v>
                </c:pt>
                <c:pt idx="16">
                  <c:v>7.2298120530355137</c:v>
                </c:pt>
                <c:pt idx="17">
                  <c:v>2.5453136775986138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'Real interest rate'!$A$7</c:f>
              <c:strCache>
                <c:ptCount val="1"/>
                <c:pt idx="0">
                  <c:v>China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'Real interest rate'!$B$3:$BD$3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'Real interest rate'!$B$7:$BD$7</c:f>
              <c:numCache>
                <c:formatCode>_(* #,##0.00_);_(* \(#,##0.00\);_(* "-"??_);_(@_)</c:formatCode>
                <c:ptCount val="18"/>
                <c:pt idx="0">
                  <c:v>6.9257883772388631</c:v>
                </c:pt>
                <c:pt idx="1">
                  <c:v>7.372369382532896</c:v>
                </c:pt>
                <c:pt idx="2">
                  <c:v>7.2144863844697591</c:v>
                </c:pt>
                <c:pt idx="3">
                  <c:v>3.7426557569767449</c:v>
                </c:pt>
                <c:pt idx="4">
                  <c:v>3.7244749605370213</c:v>
                </c:pt>
                <c:pt idx="5">
                  <c:v>4.6946706275325081</c:v>
                </c:pt>
                <c:pt idx="6">
                  <c:v>2.6586526273271098</c:v>
                </c:pt>
                <c:pt idx="7">
                  <c:v>-1.2456501189206439</c:v>
                </c:pt>
                <c:pt idx="8">
                  <c:v>1.6404126675559134</c:v>
                </c:pt>
                <c:pt idx="9">
                  <c:v>2.1347468584181826</c:v>
                </c:pt>
                <c:pt idx="10">
                  <c:v>-0.33565838621383931</c:v>
                </c:pt>
                <c:pt idx="11">
                  <c:v>-2.3167574236169588</c:v>
                </c:pt>
                <c:pt idx="12">
                  <c:v>5.4227142467309992</c:v>
                </c:pt>
                <c:pt idx="13">
                  <c:v>-1.0544055744867731</c:v>
                </c:pt>
                <c:pt idx="14">
                  <c:v>-1.4603516195756723</c:v>
                </c:pt>
                <c:pt idx="15">
                  <c:v>3.5235596325068133</c:v>
                </c:pt>
                <c:pt idx="16">
                  <c:v>3.6827268498054599</c:v>
                </c:pt>
                <c:pt idx="17">
                  <c:v>4.7341302997520369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'Real interest rate'!$A$8</c:f>
              <c:strCache>
                <c:ptCount val="1"/>
                <c:pt idx="0">
                  <c:v>Colombia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'Real interest rate'!$B$3:$BD$3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'Real interest rate'!$B$8:$BD$8</c:f>
              <c:numCache>
                <c:formatCode>_(* #,##0.00_);_(* \(#,##0.00\);_(* "-"??_);_(@_)</c:formatCode>
                <c:ptCount val="18"/>
                <c:pt idx="0">
                  <c:v>14.878753521619851</c:v>
                </c:pt>
                <c:pt idx="1">
                  <c:v>23.93081159440872</c:v>
                </c:pt>
                <c:pt idx="2">
                  <c:v>11.672507812266224</c:v>
                </c:pt>
                <c:pt idx="3">
                  <c:v>-9.8471070331827431</c:v>
                </c:pt>
                <c:pt idx="4">
                  <c:v>13.332480838477244</c:v>
                </c:pt>
                <c:pt idx="5">
                  <c:v>9.775204900494824</c:v>
                </c:pt>
                <c:pt idx="6">
                  <c:v>7.8237979781306466</c:v>
                </c:pt>
                <c:pt idx="7">
                  <c:v>7.2705096623595713</c:v>
                </c:pt>
                <c:pt idx="8">
                  <c:v>8.5292741879215583</c:v>
                </c:pt>
                <c:pt idx="9">
                  <c:v>6.7301497459813424</c:v>
                </c:pt>
                <c:pt idx="10">
                  <c:v>9.8458841029478226</c:v>
                </c:pt>
                <c:pt idx="11">
                  <c:v>8.9441319058559472</c:v>
                </c:pt>
                <c:pt idx="12">
                  <c:v>9.2837849210901719</c:v>
                </c:pt>
                <c:pt idx="13">
                  <c:v>5.3200751696673985</c:v>
                </c:pt>
                <c:pt idx="14">
                  <c:v>4.2114760493726404</c:v>
                </c:pt>
                <c:pt idx="15">
                  <c:v>9.3175528112235479</c:v>
                </c:pt>
                <c:pt idx="16">
                  <c:v>8.9185336954294545</c:v>
                </c:pt>
                <c:pt idx="17">
                  <c:v>8.8790823217719801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'Real interest rate'!$A$9</c:f>
              <c:strCache>
                <c:ptCount val="1"/>
                <c:pt idx="0">
                  <c:v>European Union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'Real interest rate'!$B$3:$BD$3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'Real interest rate'!$B$9:$BD$9</c:f>
              <c:numCache>
                <c:formatCode>General</c:formatCode>
                <c:ptCount val="18"/>
              </c:numCache>
            </c:numRef>
          </c:val>
          <c:smooth val="0"/>
        </c:ser>
        <c:ser>
          <c:idx val="6"/>
          <c:order val="6"/>
          <c:tx>
            <c:strRef>
              <c:f>'Real interest rate'!$A$10</c:f>
              <c:strCache>
                <c:ptCount val="1"/>
                <c:pt idx="0">
                  <c:v>India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'Real interest rate'!$B$3:$BD$3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'Real interest rate'!$B$10:$BD$10</c:f>
              <c:numCache>
                <c:formatCode>_(* #,##0.00_);_(* \(#,##0.00\);_(* "-"??_);_(@_)</c:formatCode>
                <c:ptCount val="18"/>
                <c:pt idx="0">
                  <c:v>6.9095789914299308</c:v>
                </c:pt>
                <c:pt idx="1">
                  <c:v>5.1212763297417379</c:v>
                </c:pt>
                <c:pt idx="2">
                  <c:v>9.1912473250121725</c:v>
                </c:pt>
                <c:pt idx="3">
                  <c:v>8.3426108303165236</c:v>
                </c:pt>
                <c:pt idx="4">
                  <c:v>8.5914492961631588</c:v>
                </c:pt>
                <c:pt idx="5">
                  <c:v>7.9071771900332726</c:v>
                </c:pt>
                <c:pt idx="6">
                  <c:v>7.3078811596067519</c:v>
                </c:pt>
                <c:pt idx="7">
                  <c:v>4.910128304017042</c:v>
                </c:pt>
                <c:pt idx="8">
                  <c:v>6.2483375000219326</c:v>
                </c:pt>
                <c:pt idx="9">
                  <c:v>4.4773538334432255</c:v>
                </c:pt>
                <c:pt idx="10">
                  <c:v>6.8691829711554258</c:v>
                </c:pt>
                <c:pt idx="11">
                  <c:v>4.277227227946125</c:v>
                </c:pt>
                <c:pt idx="12">
                  <c:v>5.7735738508875958</c:v>
                </c:pt>
                <c:pt idx="13">
                  <c:v>-0.59684339285779697</c:v>
                </c:pt>
                <c:pt idx="14">
                  <c:v>3.5412026595312658</c:v>
                </c:pt>
                <c:pt idx="15">
                  <c:v>2.7673215374040661</c:v>
                </c:pt>
                <c:pt idx="16">
                  <c:v>3.803642664867493</c:v>
                </c:pt>
                <c:pt idx="17">
                  <c:v>6.1786987503488522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'Real interest rate'!$A$11</c:f>
              <c:strCache>
                <c:ptCount val="1"/>
                <c:pt idx="0">
                  <c:v>Japan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'Real interest rate'!$B$3:$BD$3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'Real interest rate'!$B$11:$BD$11</c:f>
              <c:numCache>
                <c:formatCode>_(* #,##0.00_);_(* \(#,##0.00\);_(* "-"??_);_(@_)</c:formatCode>
                <c:ptCount val="18"/>
                <c:pt idx="0">
                  <c:v>1.8428085246946695</c:v>
                </c:pt>
                <c:pt idx="1">
                  <c:v>2.3766786739277883</c:v>
                </c:pt>
                <c:pt idx="2">
                  <c:v>3.4788431295057607</c:v>
                </c:pt>
                <c:pt idx="3">
                  <c:v>3.3566421574174519</c:v>
                </c:pt>
                <c:pt idx="4">
                  <c:v>3.2056840581732824</c:v>
                </c:pt>
                <c:pt idx="5">
                  <c:v>3.4689681384073445</c:v>
                </c:pt>
                <c:pt idx="6">
                  <c:v>3.5985456621685481</c:v>
                </c:pt>
                <c:pt idx="7">
                  <c:v>3.1618115982096158</c:v>
                </c:pt>
                <c:pt idx="8">
                  <c:v>2.9651672803742901</c:v>
                </c:pt>
                <c:pt idx="9">
                  <c:v>2.8178659815137972</c:v>
                </c:pt>
                <c:pt idx="10">
                  <c:v>2.8404273689475654</c:v>
                </c:pt>
                <c:pt idx="11">
                  <c:v>3.2153824742899682</c:v>
                </c:pt>
                <c:pt idx="12">
                  <c:v>2.2347970533915147</c:v>
                </c:pt>
                <c:pt idx="13">
                  <c:v>3.8459983713283297</c:v>
                </c:pt>
                <c:pt idx="14">
                  <c:v>3.4153971798733407</c:v>
                </c:pt>
                <c:pt idx="15">
                  <c:v>2.360664664325808</c:v>
                </c:pt>
                <c:pt idx="16">
                  <c:v>1.8623912375807752</c:v>
                </c:pt>
                <c:pt idx="17">
                  <c:v>-0.41579164710775668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'Real interest rate'!$A$12</c:f>
              <c:strCache>
                <c:ptCount val="1"/>
                <c:pt idx="0">
                  <c:v>Korea, Rep.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'Real interest rate'!$B$3:$BD$3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'Real interest rate'!$B$12:$BD$12</c:f>
              <c:numCache>
                <c:formatCode>_(* #,##0.00_);_(* \(#,##0.00\);_(* "-"??_);_(@_)</c:formatCode>
                <c:ptCount val="18"/>
                <c:pt idx="0">
                  <c:v>7.7271945734867398</c:v>
                </c:pt>
                <c:pt idx="1">
                  <c:v>9.8390888281244617</c:v>
                </c:pt>
                <c:pt idx="2">
                  <c:v>10.548619148932554</c:v>
                </c:pt>
                <c:pt idx="3">
                  <c:v>7.5220238758035443</c:v>
                </c:pt>
                <c:pt idx="4">
                  <c:v>3.9150011402791494</c:v>
                </c:pt>
                <c:pt idx="5">
                  <c:v>3.5985255996779673</c:v>
                </c:pt>
                <c:pt idx="6">
                  <c:v>2.7482747151002225</c:v>
                </c:pt>
                <c:pt idx="7">
                  <c:v>2.8354736973315857</c:v>
                </c:pt>
                <c:pt idx="8">
                  <c:v>4.515194535302693</c:v>
                </c:pt>
                <c:pt idx="9">
                  <c:v>6.1359005112459268</c:v>
                </c:pt>
                <c:pt idx="10">
                  <c:v>4.0571850041154978</c:v>
                </c:pt>
                <c:pt idx="11">
                  <c:v>4.0907126766731556</c:v>
                </c:pt>
                <c:pt idx="12">
                  <c:v>2.0347995399719343</c:v>
                </c:pt>
                <c:pt idx="13">
                  <c:v>2.2781903614354602</c:v>
                </c:pt>
                <c:pt idx="14">
                  <c:v>4.1078200718085434</c:v>
                </c:pt>
                <c:pt idx="15">
                  <c:v>4.3073753160862003</c:v>
                </c:pt>
                <c:pt idx="16">
                  <c:v>3.7577177374023623</c:v>
                </c:pt>
                <c:pt idx="17">
                  <c:v>3.6795000121370194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'Real interest rate'!$A$13</c:f>
              <c:strCache>
                <c:ptCount val="1"/>
                <c:pt idx="0">
                  <c:v>Mexico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'Real interest rate'!$B$3:$BD$3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'Real interest rate'!$B$13:$BD$13</c:f>
              <c:numCache>
                <c:formatCode>_(* #,##0.00_);_(* \(#,##0.00\);_(* "-"??_);_(@_)</c:formatCode>
                <c:ptCount val="18"/>
                <c:pt idx="0">
                  <c:v>3.685262528298229</c:v>
                </c:pt>
                <c:pt idx="1">
                  <c:v>9.7678698907341808</c:v>
                </c:pt>
                <c:pt idx="2">
                  <c:v>5.1766180593038928</c:v>
                </c:pt>
                <c:pt idx="3">
                  <c:v>5.5142842187406185</c:v>
                </c:pt>
                <c:pt idx="4">
                  <c:v>7.0433328559606059</c:v>
                </c:pt>
                <c:pt idx="5">
                  <c:v>2.4505365838556292</c:v>
                </c:pt>
                <c:pt idx="6">
                  <c:v>0.99725857957551278</c:v>
                </c:pt>
                <c:pt idx="7">
                  <c:v>-0.80543591324109365</c:v>
                </c:pt>
                <c:pt idx="8">
                  <c:v>4.0660200971934453</c:v>
                </c:pt>
                <c:pt idx="9">
                  <c:v>1.139893596449433</c:v>
                </c:pt>
                <c:pt idx="10">
                  <c:v>2.5296990151121777</c:v>
                </c:pt>
                <c:pt idx="11">
                  <c:v>2.5513989976038696</c:v>
                </c:pt>
                <c:pt idx="12">
                  <c:v>3.4163943273205</c:v>
                </c:pt>
                <c:pt idx="13">
                  <c:v>0.76710335014043707</c:v>
                </c:pt>
                <c:pt idx="14">
                  <c:v>-0.35334987780209581</c:v>
                </c:pt>
                <c:pt idx="15">
                  <c:v>1.4160486177293061</c:v>
                </c:pt>
                <c:pt idx="16">
                  <c:v>2.4611718475183038</c:v>
                </c:pt>
                <c:pt idx="17">
                  <c:v>-1.0706109007901702E-2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'Real interest rate'!$A$14</c:f>
              <c:strCache>
                <c:ptCount val="1"/>
                <c:pt idx="0">
                  <c:v>Russian Federation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'Real interest rate'!$B$3:$BD$3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'Real interest rate'!$B$14:$BD$14</c:f>
              <c:numCache>
                <c:formatCode>_(* #,##0.00_);_(* \(#,##0.00\);_(* "-"??_);_(@_)</c:formatCode>
                <c:ptCount val="18"/>
                <c:pt idx="0">
                  <c:v>14.759805314110293</c:v>
                </c:pt>
                <c:pt idx="1">
                  <c:v>19.616363429753516</c:v>
                </c:pt>
                <c:pt idx="2">
                  <c:v>-18.951633924908666</c:v>
                </c:pt>
                <c:pt idx="3">
                  <c:v>-9.6332212737970693</c:v>
                </c:pt>
                <c:pt idx="4">
                  <c:v>1.2179681559997899</c:v>
                </c:pt>
                <c:pt idx="5">
                  <c:v>0.17927202647322743</c:v>
                </c:pt>
                <c:pt idx="6">
                  <c:v>-0.70755935445084439</c:v>
                </c:pt>
                <c:pt idx="7">
                  <c:v>-7.3497319701397448</c:v>
                </c:pt>
                <c:pt idx="8">
                  <c:v>-7.2274274958515017</c:v>
                </c:pt>
                <c:pt idx="9">
                  <c:v>-4.1200357423959471</c:v>
                </c:pt>
                <c:pt idx="10">
                  <c:v>-3.3136562916449144</c:v>
                </c:pt>
                <c:pt idx="11">
                  <c:v>-4.8615869279659965</c:v>
                </c:pt>
                <c:pt idx="12">
                  <c:v>13.054343092756337</c:v>
                </c:pt>
                <c:pt idx="13">
                  <c:v>-2.9516238945304543</c:v>
                </c:pt>
                <c:pt idx="14">
                  <c:v>-6.4324287622719725</c:v>
                </c:pt>
                <c:pt idx="15">
                  <c:v>1.549113728956959</c:v>
                </c:pt>
                <c:pt idx="16">
                  <c:v>4.207572754876419</c:v>
                </c:pt>
                <c:pt idx="17">
                  <c:v>3.6833259762184269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'Real interest rate'!$A$15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'Real interest rate'!$B$3:$BD$3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'Real interest rate'!$B$15:$BD$15</c:f>
              <c:numCache>
                <c:formatCode>_(* #,##0.00_);_(* \(#,##0.00\);_(* "-"??_);_(@_)</c:formatCode>
                <c:ptCount val="18"/>
                <c:pt idx="0">
                  <c:v>6.6168624983675803</c:v>
                </c:pt>
                <c:pt idx="1">
                  <c:v>7.1908710912010143</c:v>
                </c:pt>
                <c:pt idx="2">
                  <c:v>6.3664182361971156</c:v>
                </c:pt>
                <c:pt idx="3">
                  <c:v>6.8030096811446068</c:v>
                </c:pt>
                <c:pt idx="4">
                  <c:v>4.5393192596340741</c:v>
                </c:pt>
                <c:pt idx="5">
                  <c:v>3.0924028785084441</c:v>
                </c:pt>
                <c:pt idx="6">
                  <c:v>2.0868306960598115</c:v>
                </c:pt>
                <c:pt idx="7">
                  <c:v>1.5477213293880245</c:v>
                </c:pt>
                <c:pt idx="8">
                  <c:v>2.8788957844319629</c:v>
                </c:pt>
                <c:pt idx="9">
                  <c:v>4.7396197858448419</c:v>
                </c:pt>
                <c:pt idx="10">
                  <c:v>5.2489709722491273</c:v>
                </c:pt>
                <c:pt idx="11">
                  <c:v>3.0657493705353196</c:v>
                </c:pt>
                <c:pt idx="12">
                  <c:v>2.4717937129055505</c:v>
                </c:pt>
                <c:pt idx="13">
                  <c:v>2.0041724174312932</c:v>
                </c:pt>
                <c:pt idx="14">
                  <c:v>1.1613936751142506</c:v>
                </c:pt>
                <c:pt idx="15">
                  <c:v>1.4291192010881937</c:v>
                </c:pt>
                <c:pt idx="16">
                  <c:v>1.7341069681242707</c:v>
                </c:pt>
                <c:pt idx="17">
                  <c:v>1.7652494317615171</c:v>
                </c:pt>
              </c:numCache>
            </c:numRef>
          </c:val>
          <c:smooth val="0"/>
        </c:ser>
        <c:ser>
          <c:idx val="13"/>
          <c:order val="12"/>
          <c:tx>
            <c:strRef>
              <c:f>'Real interest rate'!$A$17</c:f>
              <c:strCache>
                <c:ptCount val="1"/>
                <c:pt idx="0">
                  <c:v>South Africa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'Real interest rate'!$B$3:$BD$3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'Real interest rate'!$B$17:$BD$17</c:f>
              <c:numCache>
                <c:formatCode>_(* #,##0.00_);_(* \(#,##0.00\);_(* "-"??_);_(@_)</c:formatCode>
                <c:ptCount val="18"/>
                <c:pt idx="0">
                  <c:v>11.124329383581012</c:v>
                </c:pt>
                <c:pt idx="1">
                  <c:v>12.992553317705745</c:v>
                </c:pt>
                <c:pt idx="2">
                  <c:v>10.251703497342612</c:v>
                </c:pt>
                <c:pt idx="3">
                  <c:v>5.2425280763566153</c:v>
                </c:pt>
                <c:pt idx="4">
                  <c:v>5.6939783155801944</c:v>
                </c:pt>
                <c:pt idx="5">
                  <c:v>3.1590227672774707</c:v>
                </c:pt>
                <c:pt idx="6">
                  <c:v>8.662840200905535</c:v>
                </c:pt>
                <c:pt idx="7">
                  <c:v>4.4726197036408246</c:v>
                </c:pt>
                <c:pt idx="8">
                  <c:v>4.9084677017398599</c:v>
                </c:pt>
                <c:pt idx="9">
                  <c:v>4.6036714687131077</c:v>
                </c:pt>
                <c:pt idx="10">
                  <c:v>3.9663803608353256</c:v>
                </c:pt>
                <c:pt idx="11">
                  <c:v>5.782725730461701</c:v>
                </c:pt>
                <c:pt idx="12">
                  <c:v>3.9103679789442092</c:v>
                </c:pt>
                <c:pt idx="13">
                  <c:v>3.2743515957472602</c:v>
                </c:pt>
                <c:pt idx="14">
                  <c:v>2.201760863007836</c:v>
                </c:pt>
                <c:pt idx="15">
                  <c:v>3.0686240224989949</c:v>
                </c:pt>
                <c:pt idx="16">
                  <c:v>2.3723638122811948</c:v>
                </c:pt>
                <c:pt idx="17">
                  <c:v>3.1393357397531143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790400"/>
        <c:axId val="180791936"/>
      </c:lineChart>
      <c:catAx>
        <c:axId val="18079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791936"/>
        <c:crosses val="autoZero"/>
        <c:auto val="1"/>
        <c:lblAlgn val="ctr"/>
        <c:lblOffset val="100"/>
        <c:noMultiLvlLbl val="0"/>
      </c:catAx>
      <c:valAx>
        <c:axId val="180791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790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'Real interest rate'!$A$5</c:f>
              <c:strCache>
                <c:ptCount val="1"/>
                <c:pt idx="0">
                  <c:v>Brazil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'Real interest rate'!$B$3:$BD$3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'Real interest rate'!$B$5:$BD$5</c:f>
              <c:numCache>
                <c:formatCode>_(* #,##0.00_);_(* \(#,##0.00\);_(* "-"??_);_(@_)</c:formatCode>
                <c:ptCount val="18"/>
                <c:pt idx="0">
                  <c:v>65.410598623888475</c:v>
                </c:pt>
                <c:pt idx="1">
                  <c:v>77.632178287665226</c:v>
                </c:pt>
                <c:pt idx="2">
                  <c:v>67.002984392476421</c:v>
                </c:pt>
                <c:pt idx="3">
                  <c:v>48.713757758491411</c:v>
                </c:pt>
                <c:pt idx="4">
                  <c:v>45.814649789410268</c:v>
                </c:pt>
                <c:pt idx="5">
                  <c:v>48.191801909491247</c:v>
                </c:pt>
                <c:pt idx="6">
                  <c:v>46.621713949372648</c:v>
                </c:pt>
                <c:pt idx="7">
                  <c:v>43.751278678753742</c:v>
                </c:pt>
                <c:pt idx="8">
                  <c:v>44.554307117976009</c:v>
                </c:pt>
                <c:pt idx="9">
                  <c:v>41.34535076379322</c:v>
                </c:pt>
                <c:pt idx="10">
                  <c:v>35.071500952417573</c:v>
                </c:pt>
                <c:pt idx="11">
                  <c:v>35.258187847128447</c:v>
                </c:pt>
                <c:pt idx="12">
                  <c:v>34.741597940752904</c:v>
                </c:pt>
                <c:pt idx="13">
                  <c:v>28.947111201131349</c:v>
                </c:pt>
                <c:pt idx="14">
                  <c:v>32.842146650902691</c:v>
                </c:pt>
                <c:pt idx="15">
                  <c:v>29.063522413336191</c:v>
                </c:pt>
                <c:pt idx="16">
                  <c:v>19.607208274123483</c:v>
                </c:pt>
                <c:pt idx="17">
                  <c:v>23.491342606242668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519680"/>
        <c:axId val="180521216"/>
      </c:barChart>
      <c:catAx>
        <c:axId val="18051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521216"/>
        <c:crosses val="autoZero"/>
        <c:auto val="1"/>
        <c:lblAlgn val="ctr"/>
        <c:lblOffset val="100"/>
        <c:noMultiLvlLbl val="0"/>
      </c:catAx>
      <c:valAx>
        <c:axId val="180521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51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SELIC!$G$5224</c:f>
              <c:strCache>
                <c:ptCount val="1"/>
                <c:pt idx="0">
                  <c:v> % a.a.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SELIC!$F$5225:$F$5246</c:f>
              <c:numCache>
                <c:formatCode>m/d/yyyy</c:formatCode>
                <c:ptCount val="22"/>
                <c:pt idx="0">
                  <c:v>34698</c:v>
                </c:pt>
                <c:pt idx="1">
                  <c:v>35062</c:v>
                </c:pt>
                <c:pt idx="2">
                  <c:v>35430</c:v>
                </c:pt>
                <c:pt idx="3">
                  <c:v>35795</c:v>
                </c:pt>
                <c:pt idx="4">
                  <c:v>36160</c:v>
                </c:pt>
                <c:pt idx="5">
                  <c:v>36525</c:v>
                </c:pt>
                <c:pt idx="6">
                  <c:v>36889</c:v>
                </c:pt>
                <c:pt idx="7">
                  <c:v>37256</c:v>
                </c:pt>
                <c:pt idx="8">
                  <c:v>37621</c:v>
                </c:pt>
                <c:pt idx="9">
                  <c:v>37986</c:v>
                </c:pt>
                <c:pt idx="10">
                  <c:v>38352</c:v>
                </c:pt>
                <c:pt idx="11">
                  <c:v>38716</c:v>
                </c:pt>
                <c:pt idx="12">
                  <c:v>39080</c:v>
                </c:pt>
                <c:pt idx="13">
                  <c:v>39447</c:v>
                </c:pt>
                <c:pt idx="14">
                  <c:v>39813</c:v>
                </c:pt>
                <c:pt idx="15">
                  <c:v>40178</c:v>
                </c:pt>
                <c:pt idx="16">
                  <c:v>40543</c:v>
                </c:pt>
                <c:pt idx="17">
                  <c:v>40907</c:v>
                </c:pt>
                <c:pt idx="18">
                  <c:v>41274</c:v>
                </c:pt>
                <c:pt idx="19">
                  <c:v>41639</c:v>
                </c:pt>
                <c:pt idx="20">
                  <c:v>42004</c:v>
                </c:pt>
                <c:pt idx="21">
                  <c:v>42298</c:v>
                </c:pt>
              </c:numCache>
            </c:numRef>
          </c:cat>
          <c:val>
            <c:numRef>
              <c:f>SELIC!$G$5225:$G$5246</c:f>
              <c:numCache>
                <c:formatCode>General</c:formatCode>
                <c:ptCount val="22"/>
                <c:pt idx="0">
                  <c:v>49.86</c:v>
                </c:pt>
                <c:pt idx="1">
                  <c:v>40.25</c:v>
                </c:pt>
                <c:pt idx="2">
                  <c:v>24.91</c:v>
                </c:pt>
                <c:pt idx="3">
                  <c:v>40.840000000000003</c:v>
                </c:pt>
                <c:pt idx="4">
                  <c:v>28.96</c:v>
                </c:pt>
                <c:pt idx="5">
                  <c:v>19.04</c:v>
                </c:pt>
                <c:pt idx="6">
                  <c:v>15.84</c:v>
                </c:pt>
                <c:pt idx="7">
                  <c:v>19.05</c:v>
                </c:pt>
                <c:pt idx="8">
                  <c:v>24.9</c:v>
                </c:pt>
                <c:pt idx="9">
                  <c:v>16.329999999999998</c:v>
                </c:pt>
                <c:pt idx="10">
                  <c:v>17.75</c:v>
                </c:pt>
                <c:pt idx="11">
                  <c:v>18.05</c:v>
                </c:pt>
                <c:pt idx="12">
                  <c:v>13.19</c:v>
                </c:pt>
                <c:pt idx="13">
                  <c:v>11.18</c:v>
                </c:pt>
                <c:pt idx="14">
                  <c:v>13.67</c:v>
                </c:pt>
                <c:pt idx="15">
                  <c:v>8.65</c:v>
                </c:pt>
                <c:pt idx="16">
                  <c:v>10.67</c:v>
                </c:pt>
                <c:pt idx="17">
                  <c:v>10.91</c:v>
                </c:pt>
                <c:pt idx="18">
                  <c:v>7.29</c:v>
                </c:pt>
                <c:pt idx="19">
                  <c:v>9.9</c:v>
                </c:pt>
                <c:pt idx="20">
                  <c:v>11.65</c:v>
                </c:pt>
                <c:pt idx="21">
                  <c:v>14.15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556544"/>
        <c:axId val="180558080"/>
      </c:lineChart>
      <c:dateAx>
        <c:axId val="18055654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558080"/>
        <c:crosses val="autoZero"/>
        <c:auto val="1"/>
        <c:lblOffset val="100"/>
        <c:baseTimeUnit val="months"/>
      </c:dateAx>
      <c:valAx>
        <c:axId val="18055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556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'Risk premium on lending'!$A$20</c:f>
              <c:strCache>
                <c:ptCount val="1"/>
                <c:pt idx="0">
                  <c:v>Brazil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'Risk premium on lending'!$B$19:$BD$19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'Risk premium on lending'!$B$20:$BD$20</c:f>
              <c:numCache>
                <c:formatCode>_(* #,##0.00_);_(* \(#,##0.00\);_(* "-"??_);_(@_)</c:formatCode>
                <c:ptCount val="18"/>
                <c:pt idx="0">
                  <c:v>53.400795133333304</c:v>
                </c:pt>
                <c:pt idx="1">
                  <c:v>57.796666666666603</c:v>
                </c:pt>
                <c:pt idx="2">
                  <c:v>54.057083333333296</c:v>
                </c:pt>
                <c:pt idx="3">
                  <c:v>38.324166666666699</c:v>
                </c:pt>
                <c:pt idx="4">
                  <c:v>37.559166666666698</c:v>
                </c:pt>
                <c:pt idx="5">
                  <c:v>43.444166666666703</c:v>
                </c:pt>
                <c:pt idx="6">
                  <c:v>44.978337556384204</c:v>
                </c:pt>
                <c:pt idx="7">
                  <c:v>37.787999999999997</c:v>
                </c:pt>
                <c:pt idx="8">
                  <c:v>36.623750000000001</c:v>
                </c:pt>
                <c:pt idx="9">
                  <c:v>36.4315833333333</c:v>
                </c:pt>
                <c:pt idx="10">
                  <c:v>32.215883333333394</c:v>
                </c:pt>
                <c:pt idx="11">
                  <c:v>33.566085714285698</c:v>
                </c:pt>
                <c:pt idx="12">
                  <c:v>34.947741666666673</c:v>
                </c:pt>
                <c:pt idx="13">
                  <c:v>29.060833333333402</c:v>
                </c:pt>
                <c:pt idx="14">
                  <c:v>32.2209</c:v>
                </c:pt>
                <c:pt idx="15">
                  <c:v>28.569233333333269</c:v>
                </c:pt>
                <c:pt idx="16">
                  <c:v>18.402158333333361</c:v>
                </c:pt>
                <c:pt idx="17">
                  <c:v>20.468083333333297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'Risk premium on lending'!$A$21</c:f>
              <c:strCache>
                <c:ptCount val="1"/>
                <c:pt idx="0">
                  <c:v>Japan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'Risk premium on lending'!$B$19:$BD$19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'Risk premium on lending'!$B$21:$BD$21</c:f>
              <c:numCache>
                <c:formatCode>_(* #,##0.00_);_(* \(#,##0.00\);_(* "-"??_);_(@_)</c:formatCode>
                <c:ptCount val="18"/>
                <c:pt idx="0">
                  <c:v>2.0748333333333298</c:v>
                </c:pt>
                <c:pt idx="1">
                  <c:v>2.14591666666667</c:v>
                </c:pt>
                <c:pt idx="2">
                  <c:v>1.7508333333333301</c:v>
                </c:pt>
                <c:pt idx="3">
                  <c:v>1.3201666666666703</c:v>
                </c:pt>
                <c:pt idx="4">
                  <c:v>1.93641666666667</c:v>
                </c:pt>
                <c:pt idx="5">
                  <c:v>1.8599166666666702</c:v>
                </c:pt>
                <c:pt idx="6">
                  <c:v>1.8190833333333301</c:v>
                </c:pt>
                <c:pt idx="7">
                  <c:v>1.7635833333333302</c:v>
                </c:pt>
                <c:pt idx="8">
                  <c:v>1.6739166666666701</c:v>
                </c:pt>
                <c:pt idx="9">
                  <c:v>1.24583333333333</c:v>
                </c:pt>
                <c:pt idx="10">
                  <c:v>1.3302499999999999</c:v>
                </c:pt>
                <c:pt idx="11">
                  <c:v>1.5525</c:v>
                </c:pt>
                <c:pt idx="12">
                  <c:v>1.6023333333333301</c:v>
                </c:pt>
                <c:pt idx="13">
                  <c:v>1.4683333333333302</c:v>
                </c:pt>
                <c:pt idx="14">
                  <c:v>1.4009166666666699</c:v>
                </c:pt>
                <c:pt idx="15">
                  <c:v>1.3134999999999999</c:v>
                </c:pt>
                <c:pt idx="16">
                  <c:v>1.24675</c:v>
                </c:pt>
                <c:pt idx="17">
                  <c:v>1.2251666666666701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'Risk premium on lending'!$A$22</c:f>
              <c:strCache>
                <c:ptCount val="1"/>
                <c:pt idx="0">
                  <c:v>Mexico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'Risk premium on lending'!$B$19:$BD$19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'Risk premium on lending'!$B$22:$BD$22</c:f>
              <c:numCache>
                <c:formatCode>_(* #,##0.00_);_(* \(#,##0.00\);_(* "-"??_);_(@_)</c:formatCode>
                <c:ptCount val="18"/>
                <c:pt idx="0">
                  <c:v>2.3375000000000021</c:v>
                </c:pt>
                <c:pt idx="1">
                  <c:v>1.5966666666666001</c:v>
                </c:pt>
                <c:pt idx="2">
                  <c:v>2.331666666666699</c:v>
                </c:pt>
                <c:pt idx="3">
                  <c:v>1.6841666666665986</c:v>
                </c:pt>
                <c:pt idx="4">
                  <c:v>1.4891666666666996</c:v>
                </c:pt>
                <c:pt idx="5">
                  <c:v>1.1258333333333406</c:v>
                </c:pt>
                <c:pt idx="6">
                  <c:v>0.79750000000000032</c:v>
                </c:pt>
                <c:pt idx="7">
                  <c:v>0.62333333333332952</c:v>
                </c:pt>
                <c:pt idx="8">
                  <c:v>0.49249999999999972</c:v>
                </c:pt>
                <c:pt idx="9">
                  <c:v>0.31850144728988994</c:v>
                </c:pt>
                <c:pt idx="10">
                  <c:v>0.37333333333333041</c:v>
                </c:pt>
                <c:pt idx="11">
                  <c:v>1.0232678566322493</c:v>
                </c:pt>
                <c:pt idx="12">
                  <c:v>1.6458333333333401</c:v>
                </c:pt>
                <c:pt idx="13">
                  <c:v>0.88416666666666988</c:v>
                </c:pt>
                <c:pt idx="14">
                  <c:v>0.67583333333332973</c:v>
                </c:pt>
                <c:pt idx="15">
                  <c:v>0.49333333333333051</c:v>
                </c:pt>
                <c:pt idx="16">
                  <c:v>0.49500000000000055</c:v>
                </c:pt>
                <c:pt idx="17">
                  <c:v>0.55249999999999977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'Risk premium on lending'!$A$23</c:f>
              <c:strCache>
                <c:ptCount val="1"/>
                <c:pt idx="0">
                  <c:v>Russian Federation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'Risk premium on lending'!$B$19:$BD$19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'Risk premium on lending'!$B$23:$BD$23</c:f>
              <c:numCache>
                <c:formatCode>_(* #,##0.00_);_(* \(#,##0.00\);_(* "-"??_);_(@_)</c:formatCode>
                <c:ptCount val="18"/>
                <c:pt idx="0">
                  <c:v>8.6166666666666991</c:v>
                </c:pt>
                <c:pt idx="1">
                  <c:v>0</c:v>
                </c:pt>
                <c:pt idx="2">
                  <c:v>0</c:v>
                </c:pt>
                <c:pt idx="3">
                  <c:v>12.311111111111002</c:v>
                </c:pt>
                <c:pt idx="4">
                  <c:v>5.4541666666666</c:v>
                </c:pt>
                <c:pt idx="5">
                  <c:v>2.9833333333332988</c:v>
                </c:pt>
                <c:pt idx="6">
                  <c:v>7.625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'Risk premium on lending'!$A$24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'Risk premium on lending'!$B$19:$BD$19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'Risk premium on lending'!$B$24:$BD$24</c:f>
              <c:numCache>
                <c:formatCode>_(* #,##0.00_);_(* \(#,##0.00\);_(* "-"??_);_(@_)</c:formatCode>
                <c:ptCount val="18"/>
                <c:pt idx="0">
                  <c:v>3.3716666666666697</c:v>
                </c:pt>
                <c:pt idx="1">
                  <c:v>3.5349999999999993</c:v>
                </c:pt>
                <c:pt idx="2">
                  <c:v>3.3366666666666704</c:v>
                </c:pt>
                <c:pt idx="3">
                  <c:v>3.3941666666666608</c:v>
                </c:pt>
                <c:pt idx="4">
                  <c:v>3.47</c:v>
                </c:pt>
                <c:pt idx="5">
                  <c:v>3.0625</c:v>
                </c:pt>
                <c:pt idx="6">
                  <c:v>3.1091666666666695</c:v>
                </c:pt>
                <c:pt idx="7">
                  <c:v>2.9666666666666699</c:v>
                </c:pt>
                <c:pt idx="8">
                  <c:v>3.0374999999999996</c:v>
                </c:pt>
                <c:pt idx="9">
                  <c:v>3.2358333333333293</c:v>
                </c:pt>
                <c:pt idx="10">
                  <c:v>3.6400000000000006</c:v>
                </c:pt>
                <c:pt idx="11">
                  <c:v>3.6275000000000004</c:v>
                </c:pt>
                <c:pt idx="12">
                  <c:v>3.09</c:v>
                </c:pt>
                <c:pt idx="13">
                  <c:v>3.1158333333333341</c:v>
                </c:pt>
                <c:pt idx="14">
                  <c:v>3.1924999999999999</c:v>
                </c:pt>
                <c:pt idx="15">
                  <c:v>3.1625000000000001</c:v>
                </c:pt>
                <c:pt idx="16">
                  <c:v>3.1908333333333334</c:v>
                </c:pt>
                <c:pt idx="17">
                  <c:v>3.2149999999999999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'Risk premium on lending'!$A$25</c:f>
              <c:strCache>
                <c:ptCount val="1"/>
                <c:pt idx="0">
                  <c:v>South Africa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'Risk premium on lending'!$B$19:$BD$19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'Risk premium on lending'!$B$25:$BD$25</c:f>
              <c:numCache>
                <c:formatCode>_(* #,##0.00_);_(* \(#,##0.00\);_(* "-"??_);_(@_)</c:formatCode>
                <c:ptCount val="18"/>
                <c:pt idx="0">
                  <c:v>4.7424999999999997</c:v>
                </c:pt>
                <c:pt idx="1">
                  <c:v>5.259166666666701</c:v>
                </c:pt>
                <c:pt idx="2">
                  <c:v>5.1491666666666998</c:v>
                </c:pt>
                <c:pt idx="3">
                  <c:v>4.3900000000000006</c:v>
                </c:pt>
                <c:pt idx="4">
                  <c:v>4.0941666666666308</c:v>
                </c:pt>
                <c:pt idx="5">
                  <c:v>4.5875000000000004</c:v>
                </c:pt>
                <c:pt idx="6">
                  <c:v>4.293333333333301</c:v>
                </c:pt>
                <c:pt idx="7">
                  <c:v>3.7591666666667001</c:v>
                </c:pt>
                <c:pt idx="8">
                  <c:v>3.7191666666666698</c:v>
                </c:pt>
                <c:pt idx="9">
                  <c:v>3.8275000000000299</c:v>
                </c:pt>
                <c:pt idx="10">
                  <c:v>4.0516666666666996</c:v>
                </c:pt>
                <c:pt idx="11">
                  <c:v>4.3175000000000008</c:v>
                </c:pt>
                <c:pt idx="12">
                  <c:v>3.8574999999999697</c:v>
                </c:pt>
                <c:pt idx="13">
                  <c:v>3.4133333333333198</c:v>
                </c:pt>
                <c:pt idx="14">
                  <c:v>3.5125000000000002</c:v>
                </c:pt>
                <c:pt idx="15">
                  <c:v>3.4641666666666699</c:v>
                </c:pt>
                <c:pt idx="16">
                  <c:v>3.4216666666666704</c:v>
                </c:pt>
                <c:pt idx="17">
                  <c:v>3.3250000000000002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624000"/>
        <c:axId val="180625792"/>
      </c:lineChart>
      <c:catAx>
        <c:axId val="180624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625792"/>
        <c:crosses val="autoZero"/>
        <c:auto val="1"/>
        <c:lblAlgn val="ctr"/>
        <c:lblOffset val="100"/>
        <c:noMultiLvlLbl val="0"/>
      </c:catAx>
      <c:valAx>
        <c:axId val="180625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624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'Risk premium on lending'!$A$20</c:f>
              <c:strCache>
                <c:ptCount val="1"/>
                <c:pt idx="0">
                  <c:v>Brazil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'Risk premium on lending'!$AM$19:$BD$19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'Risk premium on lending'!$AM$20:$BD$20</c:f>
              <c:numCache>
                <c:formatCode>_(* #,##0.00_);_(* \(#,##0.00\);_(* "-"??_);_(@_)</c:formatCode>
                <c:ptCount val="18"/>
                <c:pt idx="0">
                  <c:v>53.400795133333304</c:v>
                </c:pt>
                <c:pt idx="1">
                  <c:v>57.796666666666603</c:v>
                </c:pt>
                <c:pt idx="2">
                  <c:v>54.057083333333296</c:v>
                </c:pt>
                <c:pt idx="3">
                  <c:v>38.324166666666699</c:v>
                </c:pt>
                <c:pt idx="4">
                  <c:v>37.559166666666698</c:v>
                </c:pt>
                <c:pt idx="5">
                  <c:v>43.444166666666703</c:v>
                </c:pt>
                <c:pt idx="6">
                  <c:v>44.978337556384204</c:v>
                </c:pt>
                <c:pt idx="7">
                  <c:v>37.787999999999997</c:v>
                </c:pt>
                <c:pt idx="8">
                  <c:v>36.623750000000001</c:v>
                </c:pt>
                <c:pt idx="9">
                  <c:v>36.4315833333333</c:v>
                </c:pt>
                <c:pt idx="10">
                  <c:v>32.215883333333394</c:v>
                </c:pt>
                <c:pt idx="11">
                  <c:v>33.566085714285698</c:v>
                </c:pt>
                <c:pt idx="12">
                  <c:v>34.947741666666673</c:v>
                </c:pt>
                <c:pt idx="13">
                  <c:v>29.060833333333402</c:v>
                </c:pt>
                <c:pt idx="14">
                  <c:v>32.2209</c:v>
                </c:pt>
                <c:pt idx="15">
                  <c:v>28.569233333333269</c:v>
                </c:pt>
                <c:pt idx="16">
                  <c:v>18.402158333333361</c:v>
                </c:pt>
                <c:pt idx="17">
                  <c:v>20.468083333333297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644096"/>
        <c:axId val="180678656"/>
      </c:barChart>
      <c:catAx>
        <c:axId val="180644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678656"/>
        <c:crosses val="autoZero"/>
        <c:auto val="1"/>
        <c:lblAlgn val="ctr"/>
        <c:lblOffset val="100"/>
        <c:noMultiLvlLbl val="0"/>
      </c:catAx>
      <c:valAx>
        <c:axId val="180678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644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GDP!$AJ$68</c:f>
              <c:strCache>
                <c:ptCount val="1"/>
                <c:pt idx="0">
                  <c:v>Brazil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GDP!$AK$66:$BD$66</c:f>
              <c:strCache>
                <c:ptCount val="20"/>
                <c:pt idx="0">
                  <c:v> 1995 </c:v>
                </c:pt>
                <c:pt idx="1">
                  <c:v> 1996 </c:v>
                </c:pt>
                <c:pt idx="2">
                  <c:v> 1997 </c:v>
                </c:pt>
                <c:pt idx="3">
                  <c:v> 1998 </c:v>
                </c:pt>
                <c:pt idx="4">
                  <c:v> 1999 </c:v>
                </c:pt>
                <c:pt idx="5">
                  <c:v> 2000 </c:v>
                </c:pt>
                <c:pt idx="6">
                  <c:v> 2001 </c:v>
                </c:pt>
                <c:pt idx="7">
                  <c:v> 2002 </c:v>
                </c:pt>
                <c:pt idx="8">
                  <c:v> 2003 </c:v>
                </c:pt>
                <c:pt idx="9">
                  <c:v> 2004 </c:v>
                </c:pt>
                <c:pt idx="10">
                  <c:v> 2005 </c:v>
                </c:pt>
                <c:pt idx="11">
                  <c:v> 2006 </c:v>
                </c:pt>
                <c:pt idx="12">
                  <c:v> 2007 </c:v>
                </c:pt>
                <c:pt idx="13">
                  <c:v> 2008 </c:v>
                </c:pt>
                <c:pt idx="14">
                  <c:v> 2009 </c:v>
                </c:pt>
                <c:pt idx="15">
                  <c:v> 2010 </c:v>
                </c:pt>
                <c:pt idx="16">
                  <c:v> 2011 </c:v>
                </c:pt>
                <c:pt idx="17">
                  <c:v> 2012 </c:v>
                </c:pt>
                <c:pt idx="18">
                  <c:v> 2013 </c:v>
                </c:pt>
                <c:pt idx="19">
                  <c:v> 2014 </c:v>
                </c:pt>
              </c:strCache>
            </c:strRef>
          </c:cat>
          <c:val>
            <c:numRef>
              <c:f>GDP!$AK$68:$BD$68</c:f>
              <c:numCache>
                <c:formatCode>_-* #,##0_-;\-* #,##0_-;_-* "-"??_-;_-@_-</c:formatCode>
                <c:ptCount val="20"/>
                <c:pt idx="0">
                  <c:v>100</c:v>
                </c:pt>
                <c:pt idx="1">
                  <c:v>108.63364944387759</c:v>
                </c:pt>
                <c:pt idx="2">
                  <c:v>112.81258051424892</c:v>
                </c:pt>
                <c:pt idx="3">
                  <c:v>110.33130156301078</c:v>
                </c:pt>
                <c:pt idx="4">
                  <c:v>76.608823917553053</c:v>
                </c:pt>
                <c:pt idx="5">
                  <c:v>83.650201104061466</c:v>
                </c:pt>
                <c:pt idx="6">
                  <c:v>71.227163141943151</c:v>
                </c:pt>
                <c:pt idx="7">
                  <c:v>64.757293018523711</c:v>
                </c:pt>
                <c:pt idx="8">
                  <c:v>71.150362266865841</c:v>
                </c:pt>
                <c:pt idx="9">
                  <c:v>85.231847936592445</c:v>
                </c:pt>
                <c:pt idx="10">
                  <c:v>113.54698609287162</c:v>
                </c:pt>
                <c:pt idx="11">
                  <c:v>140.9988657812483</c:v>
                </c:pt>
                <c:pt idx="12">
                  <c:v>177.67821660401859</c:v>
                </c:pt>
                <c:pt idx="13">
                  <c:v>215.68999392746261</c:v>
                </c:pt>
                <c:pt idx="14">
                  <c:v>211.86487443680394</c:v>
                </c:pt>
                <c:pt idx="15">
                  <c:v>281.21147454904786</c:v>
                </c:pt>
                <c:pt idx="16">
                  <c:v>332.86028871081299</c:v>
                </c:pt>
                <c:pt idx="17">
                  <c:v>307.14781968857801</c:v>
                </c:pt>
                <c:pt idx="18">
                  <c:v>304.46479012522775</c:v>
                </c:pt>
                <c:pt idx="19">
                  <c:v>298.61294252176401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5628672"/>
        <c:axId val="175630208"/>
      </c:barChart>
      <c:catAx>
        <c:axId val="17562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5630208"/>
        <c:crosses val="autoZero"/>
        <c:auto val="1"/>
        <c:lblAlgn val="ctr"/>
        <c:lblOffset val="100"/>
        <c:noMultiLvlLbl val="0"/>
      </c:catAx>
      <c:valAx>
        <c:axId val="175630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5628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'Interest rate spread'!$A$4</c:f>
              <c:strCache>
                <c:ptCount val="1"/>
                <c:pt idx="0">
                  <c:v>Argentina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'Interest rate spread'!$B$3:$AT$3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'Interest rate spread'!$B$4:$AT$4</c:f>
              <c:numCache>
                <c:formatCode>_(* #,##0.00_);_(* \(#,##0.00\);_(* "-"??_);_(@_)</c:formatCode>
                <c:ptCount val="18"/>
                <c:pt idx="0">
                  <c:v>2.2758333333333294</c:v>
                </c:pt>
                <c:pt idx="1">
                  <c:v>3.0733333333333297</c:v>
                </c:pt>
                <c:pt idx="2">
                  <c:v>2.9933333333333287</c:v>
                </c:pt>
                <c:pt idx="3">
                  <c:v>2.7476393896793194</c:v>
                </c:pt>
                <c:pt idx="4">
                  <c:v>11.541828926445</c:v>
                </c:pt>
                <c:pt idx="5">
                  <c:v>12.430334182491904</c:v>
                </c:pt>
                <c:pt idx="6">
                  <c:v>8.9855479064227985</c:v>
                </c:pt>
                <c:pt idx="7">
                  <c:v>4.1616111503569595</c:v>
                </c:pt>
                <c:pt idx="8">
                  <c:v>2.4009186182451701</c:v>
                </c:pt>
                <c:pt idx="9">
                  <c:v>2.2055430785267394</c:v>
                </c:pt>
                <c:pt idx="10">
                  <c:v>3.0804010769899799</c:v>
                </c:pt>
                <c:pt idx="11">
                  <c:v>8.4188293161120988</c:v>
                </c:pt>
                <c:pt idx="12">
                  <c:v>4.0509648887202996</c:v>
                </c:pt>
                <c:pt idx="13">
                  <c:v>1.3906579327943795</c:v>
                </c:pt>
                <c:pt idx="14">
                  <c:v>3.4083282411033995</c:v>
                </c:pt>
                <c:pt idx="15">
                  <c:v>2.0373378711234995</c:v>
                </c:pt>
                <c:pt idx="16">
                  <c:v>2.2922120724049009</c:v>
                </c:pt>
                <c:pt idx="17">
                  <c:v>3.5914829823367995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'Interest rate spread'!$A$5</c:f>
              <c:strCache>
                <c:ptCount val="1"/>
                <c:pt idx="0">
                  <c:v>Brazil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'Interest rate spread'!$B$3:$AT$3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'Interest rate spread'!$B$5:$AT$5</c:f>
              <c:numCache>
                <c:formatCode>_(* #,##0.00_);_(* \(#,##0.00\);_(* "-"??_);_(@_)</c:formatCode>
                <c:ptCount val="18"/>
                <c:pt idx="0">
                  <c:v>53.842687013975095</c:v>
                </c:pt>
                <c:pt idx="1">
                  <c:v>58.36</c:v>
                </c:pt>
                <c:pt idx="2">
                  <c:v>54.420833333333299</c:v>
                </c:pt>
                <c:pt idx="3">
                  <c:v>39.6308333333333</c:v>
                </c:pt>
                <c:pt idx="4">
                  <c:v>39.760000000000005</c:v>
                </c:pt>
                <c:pt idx="5">
                  <c:v>43.732272091549305</c:v>
                </c:pt>
                <c:pt idx="6">
                  <c:v>45.112642853002598</c:v>
                </c:pt>
                <c:pt idx="7">
                  <c:v>39.508849033853195</c:v>
                </c:pt>
                <c:pt idx="8">
                  <c:v>37.754585665100699</c:v>
                </c:pt>
                <c:pt idx="9">
                  <c:v>36.875930658587805</c:v>
                </c:pt>
                <c:pt idx="10">
                  <c:v>33.139414095672898</c:v>
                </c:pt>
                <c:pt idx="11">
                  <c:v>35.594667742670602</c:v>
                </c:pt>
                <c:pt idx="12">
                  <c:v>35.371168232243498</c:v>
                </c:pt>
                <c:pt idx="13">
                  <c:v>31.121227349988843</c:v>
                </c:pt>
                <c:pt idx="14">
                  <c:v>32.890968517980994</c:v>
                </c:pt>
                <c:pt idx="15">
                  <c:v>28.729200165065919</c:v>
                </c:pt>
                <c:pt idx="16">
                  <c:v>19.584562880095092</c:v>
                </c:pt>
                <c:pt idx="17">
                  <c:v>21.984698231455198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'Interest rate spread'!$A$6</c:f>
              <c:strCache>
                <c:ptCount val="1"/>
                <c:pt idx="0">
                  <c:v>Chile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'Interest rate spread'!$B$3:$AT$3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'Interest rate spread'!$B$6:$AT$6</c:f>
              <c:numCache>
                <c:formatCode>_(* #,##0.00_);_(* \(#,##0.00\);_(* "-"??_);_(@_)</c:formatCode>
                <c:ptCount val="18"/>
                <c:pt idx="0">
                  <c:v>3.65227985822</c:v>
                </c:pt>
                <c:pt idx="1">
                  <c:v>5.2515425784101986</c:v>
                </c:pt>
                <c:pt idx="2">
                  <c:v>4.0630744345404395</c:v>
                </c:pt>
                <c:pt idx="3">
                  <c:v>5.6424038930846301</c:v>
                </c:pt>
                <c:pt idx="4">
                  <c:v>5.7036024927255493</c:v>
                </c:pt>
                <c:pt idx="5">
                  <c:v>3.9584284769575202</c:v>
                </c:pt>
                <c:pt idx="6">
                  <c:v>3.4450412443659202</c:v>
                </c:pt>
                <c:pt idx="7">
                  <c:v>3.1895583076270997</c:v>
                </c:pt>
                <c:pt idx="8">
                  <c:v>2.7459656327907203</c:v>
                </c:pt>
                <c:pt idx="9">
                  <c:v>2.8935482501329401</c:v>
                </c:pt>
                <c:pt idx="10">
                  <c:v>3.0610310610824794</c:v>
                </c:pt>
                <c:pt idx="11">
                  <c:v>5.7725739672161795</c:v>
                </c:pt>
                <c:pt idx="12">
                  <c:v>5.2030280838468004</c:v>
                </c:pt>
                <c:pt idx="13">
                  <c:v>3.0036394227720904</c:v>
                </c:pt>
                <c:pt idx="14">
                  <c:v>3.7433142086030706</c:v>
                </c:pt>
                <c:pt idx="15">
                  <c:v>4.2690447539499798</c:v>
                </c:pt>
                <c:pt idx="16">
                  <c:v>4.0930086271567907</c:v>
                </c:pt>
                <c:pt idx="17">
                  <c:v>4.1789530731857791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'Interest rate spread'!$A$7</c:f>
              <c:strCache>
                <c:ptCount val="1"/>
                <c:pt idx="0">
                  <c:v>China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'Interest rate spread'!$B$3:$AT$3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'Interest rate spread'!$B$7:$AT$7</c:f>
              <c:numCache>
                <c:formatCode>_(* #,##0.00_);_(* \(#,##0.00\);_(* "-"??_);_(@_)</c:formatCode>
                <c:ptCount val="18"/>
                <c:pt idx="0">
                  <c:v>2.9700000000000006</c:v>
                </c:pt>
                <c:pt idx="1">
                  <c:v>2.61</c:v>
                </c:pt>
                <c:pt idx="2">
                  <c:v>3.5999999999999996</c:v>
                </c:pt>
                <c:pt idx="3">
                  <c:v>3.5999999999999996</c:v>
                </c:pt>
                <c:pt idx="4">
                  <c:v>3.5999999999999996</c:v>
                </c:pt>
                <c:pt idx="5">
                  <c:v>3.3299999999999996</c:v>
                </c:pt>
                <c:pt idx="6">
                  <c:v>3.3299999999999996</c:v>
                </c:pt>
                <c:pt idx="7">
                  <c:v>3.33</c:v>
                </c:pt>
                <c:pt idx="8">
                  <c:v>3.33</c:v>
                </c:pt>
                <c:pt idx="9">
                  <c:v>3.6</c:v>
                </c:pt>
                <c:pt idx="10">
                  <c:v>3.33</c:v>
                </c:pt>
                <c:pt idx="11">
                  <c:v>3.0599999999999996</c:v>
                </c:pt>
                <c:pt idx="12">
                  <c:v>3.0599999999999996</c:v>
                </c:pt>
                <c:pt idx="13">
                  <c:v>3.0599999999999996</c:v>
                </c:pt>
                <c:pt idx="14">
                  <c:v>3.0599999999999996</c:v>
                </c:pt>
                <c:pt idx="15">
                  <c:v>3</c:v>
                </c:pt>
                <c:pt idx="16">
                  <c:v>3</c:v>
                </c:pt>
                <c:pt idx="17">
                  <c:v>2.8499999999999996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'Interest rate spread'!$A$8</c:f>
              <c:strCache>
                <c:ptCount val="1"/>
                <c:pt idx="0">
                  <c:v>Colombia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'Interest rate spread'!$B$3:$AT$3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'Interest rate spread'!$B$8:$AT$8</c:f>
              <c:numCache>
                <c:formatCode>_(* #,##0.00_);_(* \(#,##0.00\);_(* "-"??_);_(@_)</c:formatCode>
                <c:ptCount val="18"/>
                <c:pt idx="0">
                  <c:v>10.095833333333399</c:v>
                </c:pt>
                <c:pt idx="1">
                  <c:v>9.6558333333333977</c:v>
                </c:pt>
                <c:pt idx="2">
                  <c:v>4.4438624014520016</c:v>
                </c:pt>
                <c:pt idx="3">
                  <c:v>6.6400000000000006</c:v>
                </c:pt>
                <c:pt idx="4">
                  <c:v>8.2849999999999984</c:v>
                </c:pt>
                <c:pt idx="5">
                  <c:v>7.3884649974954701</c:v>
                </c:pt>
                <c:pt idx="6">
                  <c:v>7.3837678117546703</c:v>
                </c:pt>
                <c:pt idx="7">
                  <c:v>7.2847233835549705</c:v>
                </c:pt>
                <c:pt idx="8">
                  <c:v>7.5465631044322494</c:v>
                </c:pt>
                <c:pt idx="9">
                  <c:v>6.6187014860014903</c:v>
                </c:pt>
                <c:pt idx="10">
                  <c:v>7.367938050088771</c:v>
                </c:pt>
                <c:pt idx="11">
                  <c:v>7.43454311154224</c:v>
                </c:pt>
                <c:pt idx="12">
                  <c:v>6.8622911803842097</c:v>
                </c:pt>
                <c:pt idx="13">
                  <c:v>5.7196296069823003</c:v>
                </c:pt>
                <c:pt idx="14">
                  <c:v>6.9560338501536494</c:v>
                </c:pt>
                <c:pt idx="15">
                  <c:v>7.2292063659350605</c:v>
                </c:pt>
                <c:pt idx="16">
                  <c:v>6.8155686062951606</c:v>
                </c:pt>
                <c:pt idx="17">
                  <c:v>6.7779278878798097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'Interest rate spread'!$A$9</c:f>
              <c:strCache>
                <c:ptCount val="1"/>
                <c:pt idx="0">
                  <c:v>European Union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'Interest rate spread'!$B$3:$AT$3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'Interest rate spread'!$B$9:$AT$9</c:f>
              <c:numCache>
                <c:formatCode>_(* #,##0.00_);_(* \(#,##0.00\);_(* "-"??_);_(@_)</c:formatCode>
                <c:ptCount val="18"/>
                <c:pt idx="0">
                  <c:v>5.2158333333333999</c:v>
                </c:pt>
                <c:pt idx="1">
                  <c:v>4.8545158538961992</c:v>
                </c:pt>
                <c:pt idx="2">
                  <c:v>4.5517558513621506</c:v>
                </c:pt>
                <c:pt idx="3">
                  <c:v>4.7979166666666648</c:v>
                </c:pt>
                <c:pt idx="4">
                  <c:v>4.8404166666666644</c:v>
                </c:pt>
                <c:pt idx="5">
                  <c:v>4.6775000000000002</c:v>
                </c:pt>
                <c:pt idx="6">
                  <c:v>3.5951253869650506</c:v>
                </c:pt>
                <c:pt idx="7">
                  <c:v>4.0020833333333297</c:v>
                </c:pt>
                <c:pt idx="8">
                  <c:v>3.3494220375239951</c:v>
                </c:pt>
                <c:pt idx="9">
                  <c:v>3.5491666666666704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'Interest rate spread'!$A$10</c:f>
              <c:strCache>
                <c:ptCount val="1"/>
                <c:pt idx="0">
                  <c:v>India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'Interest rate spread'!$B$3:$AT$3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'Interest rate spread'!$B$10:$AT$10</c:f>
              <c:numCache>
                <c:formatCode>General</c:formatCode>
                <c:ptCount val="18"/>
              </c:numCache>
            </c:numRef>
          </c:val>
          <c:smooth val="0"/>
        </c:ser>
        <c:ser>
          <c:idx val="7"/>
          <c:order val="7"/>
          <c:tx>
            <c:strRef>
              <c:f>'Interest rate spread'!$A$11</c:f>
              <c:strCache>
                <c:ptCount val="1"/>
                <c:pt idx="0">
                  <c:v>Japan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'Interest rate spread'!$B$3:$AT$3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'Interest rate spread'!$B$11:$AT$11</c:f>
              <c:numCache>
                <c:formatCode>_(* #,##0.00_);_(* \(#,##0.00\);_(* "-"??_);_(@_)</c:formatCode>
                <c:ptCount val="18"/>
                <c:pt idx="0">
                  <c:v>2.1474999999999969</c:v>
                </c:pt>
                <c:pt idx="1">
                  <c:v>2.0550000000000028</c:v>
                </c:pt>
                <c:pt idx="2">
                  <c:v>2.0440833333333299</c:v>
                </c:pt>
                <c:pt idx="3">
                  <c:v>1.9967500000000034</c:v>
                </c:pt>
                <c:pt idx="4">
                  <c:v>1.9123333333333365</c:v>
                </c:pt>
                <c:pt idx="5">
                  <c:v>1.8293333333333368</c:v>
                </c:pt>
                <c:pt idx="6">
                  <c:v>1.77958333333333</c:v>
                </c:pt>
                <c:pt idx="7">
                  <c:v>1.6863333333333301</c:v>
                </c:pt>
                <c:pt idx="8">
                  <c:v>1.4058333333333368</c:v>
                </c:pt>
                <c:pt idx="9">
                  <c:v>0.98208333333333009</c:v>
                </c:pt>
                <c:pt idx="10">
                  <c:v>1.0750833333333332</c:v>
                </c:pt>
                <c:pt idx="11">
                  <c:v>1.3207499999999999</c:v>
                </c:pt>
                <c:pt idx="12">
                  <c:v>1.288416666666663</c:v>
                </c:pt>
                <c:pt idx="13">
                  <c:v>1.0982499999999971</c:v>
                </c:pt>
                <c:pt idx="14">
                  <c:v>1.039333333333337</c:v>
                </c:pt>
                <c:pt idx="15">
                  <c:v>0.92949999999999999</c:v>
                </c:pt>
                <c:pt idx="16">
                  <c:v>0.76158333333333295</c:v>
                </c:pt>
                <c:pt idx="17">
                  <c:v>0.80391666666667005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'Interest rate spread'!$A$12</c:f>
              <c:strCache>
                <c:ptCount val="1"/>
                <c:pt idx="0">
                  <c:v>Korea, Rep.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'Interest rate spread'!$B$3:$AT$3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'Interest rate spread'!$B$12:$AT$12</c:f>
              <c:numCache>
                <c:formatCode>_(* #,##0.00_);_(* \(#,##0.00\);_(* "-"??_);_(@_)</c:formatCode>
                <c:ptCount val="18"/>
                <c:pt idx="0">
                  <c:v>1.071666666666701</c:v>
                </c:pt>
                <c:pt idx="1">
                  <c:v>1.9916666666667009</c:v>
                </c:pt>
                <c:pt idx="2">
                  <c:v>1.4483333333333306</c:v>
                </c:pt>
                <c:pt idx="3">
                  <c:v>0.60666666666667002</c:v>
                </c:pt>
                <c:pt idx="4">
                  <c:v>1.9158333333333299</c:v>
                </c:pt>
                <c:pt idx="5">
                  <c:v>1.82083333333334</c:v>
                </c:pt>
                <c:pt idx="6">
                  <c:v>1.98583333333334</c:v>
                </c:pt>
                <c:pt idx="7">
                  <c:v>2.0300000000000002</c:v>
                </c:pt>
                <c:pt idx="8">
                  <c:v>1.8716666666666604</c:v>
                </c:pt>
                <c:pt idx="9">
                  <c:v>1.4841666666666695</c:v>
                </c:pt>
                <c:pt idx="10">
                  <c:v>1.3775000000000004</c:v>
                </c:pt>
                <c:pt idx="11">
                  <c:v>1.2975000000000003</c:v>
                </c:pt>
                <c:pt idx="12">
                  <c:v>2.1666666666666696</c:v>
                </c:pt>
                <c:pt idx="13">
                  <c:v>1.6549999999999896</c:v>
                </c:pt>
                <c:pt idx="14">
                  <c:v>1.6050000000000004</c:v>
                </c:pt>
                <c:pt idx="15">
                  <c:v>1.6950000000000101</c:v>
                </c:pt>
                <c:pt idx="16">
                  <c:v>1.7524999999999999</c:v>
                </c:pt>
                <c:pt idx="17">
                  <c:v>1.7275000000000098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'Interest rate spread'!$A$13</c:f>
              <c:strCache>
                <c:ptCount val="1"/>
                <c:pt idx="0">
                  <c:v>Mexico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'Interest rate spread'!$B$3:$AT$3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'Interest rate spread'!$B$13:$AT$13</c:f>
              <c:numCache>
                <c:formatCode>_(* #,##0.00_);_(* \(#,##0.00\);_(* "-"??_);_(@_)</c:formatCode>
                <c:ptCount val="18"/>
                <c:pt idx="0">
                  <c:v>5.7766666666666993</c:v>
                </c:pt>
                <c:pt idx="1">
                  <c:v>10.904166666666599</c:v>
                </c:pt>
                <c:pt idx="2">
                  <c:v>12.140833333333299</c:v>
                </c:pt>
                <c:pt idx="3">
                  <c:v>8.6716666666666296</c:v>
                </c:pt>
                <c:pt idx="4">
                  <c:v>6.5608333333333295</c:v>
                </c:pt>
                <c:pt idx="5">
                  <c:v>4.4533333333333402</c:v>
                </c:pt>
                <c:pt idx="6">
                  <c:v>3.9366666666666701</c:v>
                </c:pt>
                <c:pt idx="7">
                  <c:v>4.7433333333333305</c:v>
                </c:pt>
                <c:pt idx="8">
                  <c:v>6.2383333333333297</c:v>
                </c:pt>
                <c:pt idx="9">
                  <c:v>4.2151681139565493</c:v>
                </c:pt>
                <c:pt idx="10">
                  <c:v>4.3558333333333303</c:v>
                </c:pt>
                <c:pt idx="11">
                  <c:v>5.663267856632249</c:v>
                </c:pt>
                <c:pt idx="12">
                  <c:v>5.0633333333333397</c:v>
                </c:pt>
                <c:pt idx="13">
                  <c:v>4.0741666666666703</c:v>
                </c:pt>
                <c:pt idx="14">
                  <c:v>3.9599999999999969</c:v>
                </c:pt>
                <c:pt idx="15">
                  <c:v>3.6491666666666602</c:v>
                </c:pt>
                <c:pt idx="16">
                  <c:v>2.9166666666666603</c:v>
                </c:pt>
                <c:pt idx="17">
                  <c:v>2.7116666666666709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'Interest rate spread'!$A$14</c:f>
              <c:strCache>
                <c:ptCount val="1"/>
                <c:pt idx="0">
                  <c:v>Russian Federation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'Interest rate spread'!$B$3:$AT$3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'Interest rate spread'!$B$14:$AT$14</c:f>
              <c:numCache>
                <c:formatCode>_(* #,##0.00_);_(* \(#,##0.00\);_(* "-"??_);_(@_)</c:formatCode>
                <c:ptCount val="18"/>
                <c:pt idx="0">
                  <c:v>15.274999999999999</c:v>
                </c:pt>
                <c:pt idx="1">
                  <c:v>24.741666666666699</c:v>
                </c:pt>
                <c:pt idx="2">
                  <c:v>26.033333333333395</c:v>
                </c:pt>
                <c:pt idx="3">
                  <c:v>17.924999999999972</c:v>
                </c:pt>
                <c:pt idx="4">
                  <c:v>13.0583333333333</c:v>
                </c:pt>
                <c:pt idx="5">
                  <c:v>10.75</c:v>
                </c:pt>
                <c:pt idx="6">
                  <c:v>8.5</c:v>
                </c:pt>
                <c:pt idx="7">
                  <c:v>7.6500000000000306</c:v>
                </c:pt>
                <c:pt idx="8">
                  <c:v>6.69166666666663</c:v>
                </c:pt>
                <c:pt idx="9">
                  <c:v>6.3500000000000005</c:v>
                </c:pt>
                <c:pt idx="10">
                  <c:v>4.8916666666666293</c:v>
                </c:pt>
                <c:pt idx="11">
                  <c:v>6.4666666666666694</c:v>
                </c:pt>
                <c:pt idx="12">
                  <c:v>6.7249999999999694</c:v>
                </c:pt>
                <c:pt idx="13">
                  <c:v>4.80833333333337</c:v>
                </c:pt>
                <c:pt idx="14">
                  <c:v>4.0166666666666604</c:v>
                </c:pt>
                <c:pt idx="15">
                  <c:v>3.56666666666667</c:v>
                </c:pt>
                <c:pt idx="16">
                  <c:v>3.875</c:v>
                </c:pt>
                <c:pt idx="17">
                  <c:v>5.1016666666666701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'Interest rate spread'!$A$15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'Interest rate spread'!$B$3:$AT$3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'Interest rate spread'!$B$15:$AT$15</c:f>
              <c:numCache>
                <c:formatCode>General</c:formatCode>
                <c:ptCount val="18"/>
              </c:numCache>
            </c:numRef>
          </c:val>
          <c:smooth val="0"/>
        </c:ser>
        <c:ser>
          <c:idx val="12"/>
          <c:order val="12"/>
          <c:tx>
            <c:strRef>
              <c:f>'Interest rate spread'!$A$16</c:f>
              <c:strCache>
                <c:ptCount val="1"/>
                <c:pt idx="0">
                  <c:v>World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'Interest rate spread'!$B$3:$AT$3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'Interest rate spread'!$B$16:$AT$16</c:f>
              <c:numCache>
                <c:formatCode>_(* #,##0.00_);_(* \(#,##0.00\);_(* "-"??_);_(@_)</c:formatCode>
                <c:ptCount val="18"/>
                <c:pt idx="0">
                  <c:v>7.0141666666666307</c:v>
                </c:pt>
                <c:pt idx="1">
                  <c:v>7.5833333333333002</c:v>
                </c:pt>
                <c:pt idx="2">
                  <c:v>7.087734725586551</c:v>
                </c:pt>
                <c:pt idx="3">
                  <c:v>7.3449541441134976</c:v>
                </c:pt>
                <c:pt idx="4">
                  <c:v>7.1099999999999994</c:v>
                </c:pt>
                <c:pt idx="5">
                  <c:v>7.0925000000000145</c:v>
                </c:pt>
                <c:pt idx="6">
                  <c:v>6.83260280373832</c:v>
                </c:pt>
                <c:pt idx="7">
                  <c:v>6.4458166666666701</c:v>
                </c:pt>
                <c:pt idx="8">
                  <c:v>6.5433333333333312</c:v>
                </c:pt>
                <c:pt idx="9">
                  <c:v>6.3500000000000005</c:v>
                </c:pt>
                <c:pt idx="10">
                  <c:v>6.4474999999999696</c:v>
                </c:pt>
                <c:pt idx="11">
                  <c:v>6.2172001624717357</c:v>
                </c:pt>
                <c:pt idx="12">
                  <c:v>6.2472026143922896</c:v>
                </c:pt>
                <c:pt idx="13">
                  <c:v>6.1774856436442853</c:v>
                </c:pt>
                <c:pt idx="14">
                  <c:v>6.1443233133199104</c:v>
                </c:pt>
                <c:pt idx="15">
                  <c:v>6.0307305837022449</c:v>
                </c:pt>
                <c:pt idx="16">
                  <c:v>6.1409761126656299</c:v>
                </c:pt>
                <c:pt idx="17">
                  <c:v>6</c:v>
                </c:pt>
              </c:numCache>
            </c:numRef>
          </c:val>
          <c:smooth val="0"/>
        </c:ser>
        <c:ser>
          <c:idx val="13"/>
          <c:order val="13"/>
          <c:tx>
            <c:strRef>
              <c:f>'Interest rate spread'!$A$17</c:f>
              <c:strCache>
                <c:ptCount val="1"/>
                <c:pt idx="0">
                  <c:v>South Africa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'Interest rate spread'!$B$3:$AT$3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'Interest rate spread'!$B$17:$AT$17</c:f>
              <c:numCache>
                <c:formatCode>_(* #,##0.00_);_(* \(#,##0.00\);_(* "-"??_);_(@_)</c:formatCode>
                <c:ptCount val="18"/>
                <c:pt idx="0">
                  <c:v>4.625</c:v>
                </c:pt>
                <c:pt idx="1">
                  <c:v>5.2958333333333982</c:v>
                </c:pt>
                <c:pt idx="2">
                  <c:v>5.7591666666666992</c:v>
                </c:pt>
                <c:pt idx="3">
                  <c:v>5.3041666666666707</c:v>
                </c:pt>
                <c:pt idx="4">
                  <c:v>4.3999999999999702</c:v>
                </c:pt>
                <c:pt idx="5">
                  <c:v>4.9758333333333002</c:v>
                </c:pt>
                <c:pt idx="6">
                  <c:v>5.1983333333333004</c:v>
                </c:pt>
                <c:pt idx="7">
                  <c:v>4.7383333333333697</c:v>
                </c:pt>
                <c:pt idx="8">
                  <c:v>4.5824999999999996</c:v>
                </c:pt>
                <c:pt idx="9">
                  <c:v>4.0283333333333697</c:v>
                </c:pt>
                <c:pt idx="10">
                  <c:v>4.0141666666667</c:v>
                </c:pt>
                <c:pt idx="11">
                  <c:v>3.5124999999999993</c:v>
                </c:pt>
                <c:pt idx="12">
                  <c:v>3.1716666666666207</c:v>
                </c:pt>
                <c:pt idx="13">
                  <c:v>3.3683333333333199</c:v>
                </c:pt>
                <c:pt idx="14">
                  <c:v>3.3274999999999997</c:v>
                </c:pt>
                <c:pt idx="15">
                  <c:v>3.3133333333333299</c:v>
                </c:pt>
                <c:pt idx="16">
                  <c:v>3.3475000000000001</c:v>
                </c:pt>
                <c:pt idx="17">
                  <c:v>3.3241666666666703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858880"/>
        <c:axId val="180860416"/>
      </c:lineChart>
      <c:catAx>
        <c:axId val="18085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860416"/>
        <c:crosses val="autoZero"/>
        <c:auto val="1"/>
        <c:lblAlgn val="ctr"/>
        <c:lblOffset val="100"/>
        <c:noMultiLvlLbl val="0"/>
      </c:catAx>
      <c:valAx>
        <c:axId val="18086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0858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'Interest rate spread'!$A$5</c:f>
              <c:strCache>
                <c:ptCount val="1"/>
                <c:pt idx="0">
                  <c:v>Brazil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'Interest rate spread'!$B$3:$AT$3</c:f>
              <c:strCach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strCache>
            </c:strRef>
          </c:cat>
          <c:val>
            <c:numRef>
              <c:f>'Interest rate spread'!$B$5:$AT$5</c:f>
              <c:numCache>
                <c:formatCode>_(* #,##0.00_);_(* \(#,##0.00\);_(* "-"??_);_(@_)</c:formatCode>
                <c:ptCount val="18"/>
                <c:pt idx="0">
                  <c:v>53.842687013975095</c:v>
                </c:pt>
                <c:pt idx="1">
                  <c:v>58.36</c:v>
                </c:pt>
                <c:pt idx="2">
                  <c:v>54.420833333333299</c:v>
                </c:pt>
                <c:pt idx="3">
                  <c:v>39.6308333333333</c:v>
                </c:pt>
                <c:pt idx="4">
                  <c:v>39.760000000000005</c:v>
                </c:pt>
                <c:pt idx="5">
                  <c:v>43.732272091549305</c:v>
                </c:pt>
                <c:pt idx="6">
                  <c:v>45.112642853002598</c:v>
                </c:pt>
                <c:pt idx="7">
                  <c:v>39.508849033853195</c:v>
                </c:pt>
                <c:pt idx="8">
                  <c:v>37.754585665100699</c:v>
                </c:pt>
                <c:pt idx="9">
                  <c:v>36.875930658587805</c:v>
                </c:pt>
                <c:pt idx="10">
                  <c:v>33.139414095672898</c:v>
                </c:pt>
                <c:pt idx="11">
                  <c:v>35.594667742670602</c:v>
                </c:pt>
                <c:pt idx="12">
                  <c:v>35.371168232243498</c:v>
                </c:pt>
                <c:pt idx="13">
                  <c:v>31.121227349988843</c:v>
                </c:pt>
                <c:pt idx="14">
                  <c:v>32.890968517980994</c:v>
                </c:pt>
                <c:pt idx="15">
                  <c:v>28.729200165065919</c:v>
                </c:pt>
                <c:pt idx="16">
                  <c:v>19.584562880095092</c:v>
                </c:pt>
                <c:pt idx="17">
                  <c:v>21.984698231455198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8982272"/>
        <c:axId val="179000448"/>
      </c:barChart>
      <c:catAx>
        <c:axId val="17898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000448"/>
        <c:crosses val="autoZero"/>
        <c:auto val="1"/>
        <c:lblAlgn val="ctr"/>
        <c:lblOffset val="100"/>
        <c:noMultiLvlLbl val="0"/>
      </c:catAx>
      <c:valAx>
        <c:axId val="179000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8982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Câmbio!$E$53</c:f>
              <c:strCache>
                <c:ptCount val="1"/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Câmbio!$D$54:$D$75</c:f>
              <c:numCache>
                <c:formatCode>General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Câmbio!$E$54:$E$75</c:f>
              <c:numCache>
                <c:formatCode>_(* #,##0.00_);_(* \(#,##0.00\);_(* "-"??_);_(@_)</c:formatCode>
                <c:ptCount val="22"/>
                <c:pt idx="0">
                  <c:v>0.84399999999999997</c:v>
                </c:pt>
                <c:pt idx="1">
                  <c:v>0.97150000000000003</c:v>
                </c:pt>
                <c:pt idx="2">
                  <c:v>1.0386</c:v>
                </c:pt>
                <c:pt idx="3">
                  <c:v>1.1155999999999999</c:v>
                </c:pt>
                <c:pt idx="4">
                  <c:v>1.2079</c:v>
                </c:pt>
                <c:pt idx="5">
                  <c:v>1.7882</c:v>
                </c:pt>
                <c:pt idx="6">
                  <c:v>1.9545999999999999</c:v>
                </c:pt>
                <c:pt idx="7">
                  <c:v>2.3195999999999999</c:v>
                </c:pt>
                <c:pt idx="8">
                  <c:v>3.5325000000000002</c:v>
                </c:pt>
                <c:pt idx="9">
                  <c:v>2.8883999999999999</c:v>
                </c:pt>
                <c:pt idx="10">
                  <c:v>2.6536</c:v>
                </c:pt>
                <c:pt idx="11">
                  <c:v>2.3399000000000001</c:v>
                </c:pt>
                <c:pt idx="12">
                  <c:v>2.1372</c:v>
                </c:pt>
                <c:pt idx="13">
                  <c:v>1.7705</c:v>
                </c:pt>
                <c:pt idx="14">
                  <c:v>2.3361999999999998</c:v>
                </c:pt>
                <c:pt idx="15">
                  <c:v>1.7403999999999999</c:v>
                </c:pt>
                <c:pt idx="16">
                  <c:v>1.6654</c:v>
                </c:pt>
                <c:pt idx="17">
                  <c:v>1.8751</c:v>
                </c:pt>
                <c:pt idx="18">
                  <c:v>2.0428999999999999</c:v>
                </c:pt>
                <c:pt idx="19">
                  <c:v>2.3420000000000001</c:v>
                </c:pt>
                <c:pt idx="20">
                  <c:v>2.6556000000000002</c:v>
                </c:pt>
                <c:pt idx="21">
                  <c:v>3.9354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031424"/>
        <c:axId val="179049600"/>
      </c:lineChart>
      <c:catAx>
        <c:axId val="17903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049600"/>
        <c:crosses val="autoZero"/>
        <c:auto val="1"/>
        <c:lblAlgn val="ctr"/>
        <c:lblOffset val="100"/>
        <c:noMultiLvlLbl val="0"/>
      </c:catAx>
      <c:valAx>
        <c:axId val="17904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031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'Total reserves'!$A$21</c:f>
              <c:strCache>
                <c:ptCount val="1"/>
                <c:pt idx="0">
                  <c:v>Argentina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'Total reserves'!$B$20:$BD$20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'Total reserves'!$B$21:$BD$21</c:f>
              <c:numCache>
                <c:formatCode>_(* #,##0.00_);_(* \(#,##0.00\);_(* "-"??_);_(@_)</c:formatCode>
                <c:ptCount val="20"/>
                <c:pt idx="0">
                  <c:v>15979.455558719001</c:v>
                </c:pt>
                <c:pt idx="1">
                  <c:v>19719.018706872397</c:v>
                </c:pt>
                <c:pt idx="2">
                  <c:v>22424.5999860677</c:v>
                </c:pt>
                <c:pt idx="3">
                  <c:v>24855.742286578701</c:v>
                </c:pt>
                <c:pt idx="4">
                  <c:v>26350.163270623099</c:v>
                </c:pt>
                <c:pt idx="5">
                  <c:v>25152.118464572399</c:v>
                </c:pt>
                <c:pt idx="6">
                  <c:v>14555.552761409099</c:v>
                </c:pt>
                <c:pt idx="7">
                  <c:v>10492.4245977952</c:v>
                </c:pt>
                <c:pt idx="8">
                  <c:v>14157.283992307199</c:v>
                </c:pt>
                <c:pt idx="9">
                  <c:v>19659.593360568699</c:v>
                </c:pt>
                <c:pt idx="10">
                  <c:v>28081.732025928999</c:v>
                </c:pt>
                <c:pt idx="11">
                  <c:v>32022.2965100172</c:v>
                </c:pt>
                <c:pt idx="12">
                  <c:v>46149.4574453885</c:v>
                </c:pt>
                <c:pt idx="13">
                  <c:v>46385.380342390199</c:v>
                </c:pt>
                <c:pt idx="14">
                  <c:v>48006.987572795995</c:v>
                </c:pt>
                <c:pt idx="15">
                  <c:v>52207.5401315731</c:v>
                </c:pt>
                <c:pt idx="16">
                  <c:v>46265.809101006598</c:v>
                </c:pt>
                <c:pt idx="17">
                  <c:v>43223.2710905489</c:v>
                </c:pt>
                <c:pt idx="18">
                  <c:v>30533.921358132797</c:v>
                </c:pt>
                <c:pt idx="19">
                  <c:v>31410.823483414304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'Total reserves'!$A$22</c:f>
              <c:strCache>
                <c:ptCount val="1"/>
                <c:pt idx="0">
                  <c:v>Brazil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'Total reserves'!$B$20:$BD$20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'Total reserves'!$B$22:$BD$22</c:f>
              <c:numCache>
                <c:formatCode>_(* #,##0.00_);_(* \(#,##0.00\);_(* "-"??_);_(@_)</c:formatCode>
                <c:ptCount val="20"/>
                <c:pt idx="0">
                  <c:v>51477.3896342753</c:v>
                </c:pt>
                <c:pt idx="1">
                  <c:v>59685.476090789998</c:v>
                </c:pt>
                <c:pt idx="2">
                  <c:v>51705.520617096998</c:v>
                </c:pt>
                <c:pt idx="3">
                  <c:v>43902.193733155305</c:v>
                </c:pt>
                <c:pt idx="4">
                  <c:v>36342.324427727399</c:v>
                </c:pt>
                <c:pt idx="5">
                  <c:v>33015.297296266399</c:v>
                </c:pt>
                <c:pt idx="6">
                  <c:v>35866.445532031234</c:v>
                </c:pt>
                <c:pt idx="7">
                  <c:v>37832.146074206976</c:v>
                </c:pt>
                <c:pt idx="8">
                  <c:v>49297.286965981388</c:v>
                </c:pt>
                <c:pt idx="9">
                  <c:v>52934.86519303442</c:v>
                </c:pt>
                <c:pt idx="10">
                  <c:v>53799.285064647607</c:v>
                </c:pt>
                <c:pt idx="11">
                  <c:v>85842.861104668948</c:v>
                </c:pt>
                <c:pt idx="12">
                  <c:v>180333.62253826417</c:v>
                </c:pt>
                <c:pt idx="13">
                  <c:v>193783.36354101231</c:v>
                </c:pt>
                <c:pt idx="14">
                  <c:v>238539.463013264</c:v>
                </c:pt>
                <c:pt idx="15">
                  <c:v>288574.60355963674</c:v>
                </c:pt>
                <c:pt idx="16">
                  <c:v>352010.24172141688</c:v>
                </c:pt>
                <c:pt idx="17">
                  <c:v>373160.97807630582</c:v>
                </c:pt>
                <c:pt idx="18">
                  <c:v>358816.42634651705</c:v>
                </c:pt>
                <c:pt idx="19">
                  <c:v>363570.24722659099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'Total reserves'!$A$23</c:f>
              <c:strCache>
                <c:ptCount val="1"/>
                <c:pt idx="0">
                  <c:v>Chile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'Total reserves'!$B$20:$BD$20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'Total reserves'!$B$23:$BD$23</c:f>
              <c:numCache>
                <c:formatCode>_(* #,##0.00_);_(* \(#,##0.00\);_(* "-"??_);_(@_)</c:formatCode>
                <c:ptCount val="20"/>
                <c:pt idx="0">
                  <c:v>14859.7068916763</c:v>
                </c:pt>
                <c:pt idx="1">
                  <c:v>15659.156501212799</c:v>
                </c:pt>
                <c:pt idx="2">
                  <c:v>18112.424721990501</c:v>
                </c:pt>
                <c:pt idx="3">
                  <c:v>16221.0293023377</c:v>
                </c:pt>
                <c:pt idx="4">
                  <c:v>14970.6357388626</c:v>
                </c:pt>
                <c:pt idx="5">
                  <c:v>15055.115792026199</c:v>
                </c:pt>
                <c:pt idx="6">
                  <c:v>14399.4636375761</c:v>
                </c:pt>
                <c:pt idx="7">
                  <c:v>15343.860930313</c:v>
                </c:pt>
                <c:pt idx="8">
                  <c:v>15842.927329219101</c:v>
                </c:pt>
                <c:pt idx="9">
                  <c:v>15997.3020399161</c:v>
                </c:pt>
                <c:pt idx="10">
                  <c:v>16933.298422433902</c:v>
                </c:pt>
                <c:pt idx="11">
                  <c:v>19396.9867978572</c:v>
                </c:pt>
                <c:pt idx="12">
                  <c:v>16843.397675906701</c:v>
                </c:pt>
                <c:pt idx="13">
                  <c:v>23079.229575118301</c:v>
                </c:pt>
                <c:pt idx="14">
                  <c:v>25292.078550104303</c:v>
                </c:pt>
                <c:pt idx="15">
                  <c:v>27827.446020779596</c:v>
                </c:pt>
                <c:pt idx="16">
                  <c:v>41943.894922694002</c:v>
                </c:pt>
                <c:pt idx="17">
                  <c:v>41649.256374308505</c:v>
                </c:pt>
                <c:pt idx="18">
                  <c:v>41093.253504019995</c:v>
                </c:pt>
                <c:pt idx="19">
                  <c:v>40447.384439219299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'Total reserves'!$A$24</c:f>
              <c:strCache>
                <c:ptCount val="1"/>
                <c:pt idx="0">
                  <c:v>China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'Total reserves'!$B$20:$BD$20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'Total reserves'!$B$24:$BD$24</c:f>
              <c:numCache>
                <c:formatCode>_(* #,##0.00_);_(* \(#,##0.00\);_(* "-"??_);_(@_)</c:formatCode>
                <c:ptCount val="20"/>
                <c:pt idx="0">
                  <c:v>80288.434062093394</c:v>
                </c:pt>
                <c:pt idx="1">
                  <c:v>111728.906872272</c:v>
                </c:pt>
                <c:pt idx="2">
                  <c:v>146448.00596583899</c:v>
                </c:pt>
                <c:pt idx="3">
                  <c:v>152842.97262356299</c:v>
                </c:pt>
                <c:pt idx="4">
                  <c:v>161414.044709396</c:v>
                </c:pt>
                <c:pt idx="5">
                  <c:v>171763.10272930999</c:v>
                </c:pt>
                <c:pt idx="6">
                  <c:v>220056.77819742099</c:v>
                </c:pt>
                <c:pt idx="7">
                  <c:v>297739.464635059</c:v>
                </c:pt>
                <c:pt idx="8">
                  <c:v>416199.41084877402</c:v>
                </c:pt>
                <c:pt idx="9">
                  <c:v>622948.55245750397</c:v>
                </c:pt>
                <c:pt idx="10">
                  <c:v>831409.62774845306</c:v>
                </c:pt>
                <c:pt idx="11">
                  <c:v>1080755.68018447</c:v>
                </c:pt>
                <c:pt idx="12">
                  <c:v>1546364.6629071799</c:v>
                </c:pt>
                <c:pt idx="13">
                  <c:v>1966037.43195509</c:v>
                </c:pt>
                <c:pt idx="14">
                  <c:v>2452899.0564073198</c:v>
                </c:pt>
                <c:pt idx="15">
                  <c:v>2913711.6535939598</c:v>
                </c:pt>
                <c:pt idx="16">
                  <c:v>3254674.1224322901</c:v>
                </c:pt>
                <c:pt idx="17">
                  <c:v>3387512.9751769099</c:v>
                </c:pt>
                <c:pt idx="18">
                  <c:v>3880368.27509862</c:v>
                </c:pt>
                <c:pt idx="19">
                  <c:v>3900039.3584412201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'Total reserves'!$A$25</c:f>
              <c:strCache>
                <c:ptCount val="1"/>
                <c:pt idx="0">
                  <c:v>Colombia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'Total reserves'!$B$20:$BD$20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'Total reserves'!$B$25:$BD$25</c:f>
              <c:numCache>
                <c:formatCode>_(* #,##0.00_);_(* \(#,##0.00\);_(* "-"??_);_(@_)</c:formatCode>
                <c:ptCount val="20"/>
                <c:pt idx="0">
                  <c:v>8451.9776941311993</c:v>
                </c:pt>
                <c:pt idx="1">
                  <c:v>9938.0217871498389</c:v>
                </c:pt>
                <c:pt idx="2">
                  <c:v>9906.5260744277493</c:v>
                </c:pt>
                <c:pt idx="3">
                  <c:v>8753.9499101563088</c:v>
                </c:pt>
                <c:pt idx="4">
                  <c:v>8103.0457195212002</c:v>
                </c:pt>
                <c:pt idx="5">
                  <c:v>9005.8713291735185</c:v>
                </c:pt>
                <c:pt idx="6">
                  <c:v>10244.0817683605</c:v>
                </c:pt>
                <c:pt idx="7">
                  <c:v>10844.4663327173</c:v>
                </c:pt>
                <c:pt idx="8">
                  <c:v>10920.2233720695</c:v>
                </c:pt>
                <c:pt idx="9">
                  <c:v>13536.935664463399</c:v>
                </c:pt>
                <c:pt idx="10">
                  <c:v>14954.5566940346</c:v>
                </c:pt>
                <c:pt idx="11">
                  <c:v>15437.16721686</c:v>
                </c:pt>
                <c:pt idx="12">
                  <c:v>20951.443767549998</c:v>
                </c:pt>
                <c:pt idx="13">
                  <c:v>23670.593457669398</c:v>
                </c:pt>
                <c:pt idx="14">
                  <c:v>24987.4581830098</c:v>
                </c:pt>
                <c:pt idx="15">
                  <c:v>28076.151760390301</c:v>
                </c:pt>
                <c:pt idx="16">
                  <c:v>31895.551158628201</c:v>
                </c:pt>
                <c:pt idx="17">
                  <c:v>36997.795909420995</c:v>
                </c:pt>
                <c:pt idx="18">
                  <c:v>43158.79641504</c:v>
                </c:pt>
                <c:pt idx="19">
                  <c:v>46809.448377166605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'Total reserves'!$A$26</c:f>
              <c:strCache>
                <c:ptCount val="1"/>
                <c:pt idx="0">
                  <c:v>India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'Total reserves'!$B$20:$BD$20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'Total reserves'!$B$26:$BD$26</c:f>
              <c:numCache>
                <c:formatCode>_(* #,##0.00_);_(* \(#,##0.00\);_(* "-"??_);_(@_)</c:formatCode>
                <c:ptCount val="20"/>
                <c:pt idx="0">
                  <c:v>22864.638482783404</c:v>
                </c:pt>
                <c:pt idx="1">
                  <c:v>24889.366112596312</c:v>
                </c:pt>
                <c:pt idx="2">
                  <c:v>28385.372703956244</c:v>
                </c:pt>
                <c:pt idx="3">
                  <c:v>30646.565204502262</c:v>
                </c:pt>
                <c:pt idx="4">
                  <c:v>36005.294869398349</c:v>
                </c:pt>
                <c:pt idx="5">
                  <c:v>41059.062637812865</c:v>
                </c:pt>
                <c:pt idx="6">
                  <c:v>49050.841243213683</c:v>
                </c:pt>
                <c:pt idx="7">
                  <c:v>71607.863519097271</c:v>
                </c:pt>
                <c:pt idx="8">
                  <c:v>103737.20786730153</c:v>
                </c:pt>
                <c:pt idx="9">
                  <c:v>131631.14566300198</c:v>
                </c:pt>
                <c:pt idx="10">
                  <c:v>137824.83101894875</c:v>
                </c:pt>
                <c:pt idx="11">
                  <c:v>178049.78937744268</c:v>
                </c:pt>
                <c:pt idx="12">
                  <c:v>276578.10062371619</c:v>
                </c:pt>
                <c:pt idx="13">
                  <c:v>257422.72583842848</c:v>
                </c:pt>
                <c:pt idx="14">
                  <c:v>284682.88568628504</c:v>
                </c:pt>
                <c:pt idx="15">
                  <c:v>300480.14580362668</c:v>
                </c:pt>
                <c:pt idx="16">
                  <c:v>298739.48581136757</c:v>
                </c:pt>
                <c:pt idx="17">
                  <c:v>300425.51808810758</c:v>
                </c:pt>
                <c:pt idx="18">
                  <c:v>298092.48348748684</c:v>
                </c:pt>
                <c:pt idx="19">
                  <c:v>325081.06090590055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'Total reserves'!$A$27</c:f>
              <c:strCache>
                <c:ptCount val="1"/>
                <c:pt idx="0">
                  <c:v>Japan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'Total reserves'!$B$20:$BD$20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'Total reserves'!$B$27:$BD$27</c:f>
              <c:numCache>
                <c:formatCode>_(* #,##0.00_);_(* \(#,##0.00\);_(* "-"??_);_(@_)</c:formatCode>
                <c:ptCount val="20"/>
                <c:pt idx="0">
                  <c:v>192619.74504145916</c:v>
                </c:pt>
                <c:pt idx="1">
                  <c:v>225593.99984182674</c:v>
                </c:pt>
                <c:pt idx="2">
                  <c:v>226679.06320618695</c:v>
                </c:pt>
                <c:pt idx="3">
                  <c:v>222443.31058811321</c:v>
                </c:pt>
                <c:pt idx="4">
                  <c:v>293948.13656091481</c:v>
                </c:pt>
                <c:pt idx="5">
                  <c:v>361639.10982132668</c:v>
                </c:pt>
                <c:pt idx="6">
                  <c:v>401957.62549820397</c:v>
                </c:pt>
                <c:pt idx="7">
                  <c:v>469618.10661670764</c:v>
                </c:pt>
                <c:pt idx="8">
                  <c:v>673554.46025906212</c:v>
                </c:pt>
                <c:pt idx="9">
                  <c:v>844667.18047509191</c:v>
                </c:pt>
                <c:pt idx="10">
                  <c:v>846895.92279395415</c:v>
                </c:pt>
                <c:pt idx="11">
                  <c:v>895321.27211984911</c:v>
                </c:pt>
                <c:pt idx="12">
                  <c:v>973296.74564294517</c:v>
                </c:pt>
                <c:pt idx="13">
                  <c:v>1030762.7567644047</c:v>
                </c:pt>
                <c:pt idx="14">
                  <c:v>1048991.1242897108</c:v>
                </c:pt>
                <c:pt idx="15">
                  <c:v>1096068.5898042514</c:v>
                </c:pt>
                <c:pt idx="16">
                  <c:v>1295838.7767602217</c:v>
                </c:pt>
                <c:pt idx="17">
                  <c:v>1268085.5266499012</c:v>
                </c:pt>
                <c:pt idx="18">
                  <c:v>1266851.4195388725</c:v>
                </c:pt>
                <c:pt idx="19">
                  <c:v>1260680.4159973823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'Total reserves'!$A$28</c:f>
              <c:strCache>
                <c:ptCount val="1"/>
                <c:pt idx="0">
                  <c:v>Korea, Rep.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'Total reserves'!$B$20:$BD$20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'Total reserves'!$B$28:$BD$28</c:f>
              <c:numCache>
                <c:formatCode>_(* #,##0.00_);_(* \(#,##0.00\);_(* "-"??_);_(@_)</c:formatCode>
                <c:ptCount val="20"/>
                <c:pt idx="0">
                  <c:v>32804.28307699936</c:v>
                </c:pt>
                <c:pt idx="1">
                  <c:v>34157.943424534838</c:v>
                </c:pt>
                <c:pt idx="2">
                  <c:v>20465.115218286322</c:v>
                </c:pt>
                <c:pt idx="3">
                  <c:v>52099.586487257453</c:v>
                </c:pt>
                <c:pt idx="4">
                  <c:v>74114.182996373202</c:v>
                </c:pt>
                <c:pt idx="5">
                  <c:v>96250.966251808757</c:v>
                </c:pt>
                <c:pt idx="6">
                  <c:v>102875.39999898899</c:v>
                </c:pt>
                <c:pt idx="7">
                  <c:v>121497.59500586988</c:v>
                </c:pt>
                <c:pt idx="8">
                  <c:v>155471.71408070083</c:v>
                </c:pt>
                <c:pt idx="9">
                  <c:v>199195.48882298765</c:v>
                </c:pt>
                <c:pt idx="10">
                  <c:v>210552.00980397296</c:v>
                </c:pt>
                <c:pt idx="11">
                  <c:v>239148.08890310867</c:v>
                </c:pt>
                <c:pt idx="12">
                  <c:v>262532.67024415795</c:v>
                </c:pt>
                <c:pt idx="13">
                  <c:v>201544.91362107813</c:v>
                </c:pt>
                <c:pt idx="14">
                  <c:v>270437.1442224182</c:v>
                </c:pt>
                <c:pt idx="15">
                  <c:v>292143.48040745582</c:v>
                </c:pt>
                <c:pt idx="16">
                  <c:v>306934.54325815843</c:v>
                </c:pt>
                <c:pt idx="17">
                  <c:v>327724.41629658296</c:v>
                </c:pt>
                <c:pt idx="18">
                  <c:v>345694.10131637589</c:v>
                </c:pt>
                <c:pt idx="19">
                  <c:v>362834.71064611641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'Total reserves'!$A$29</c:f>
              <c:strCache>
                <c:ptCount val="1"/>
                <c:pt idx="0">
                  <c:v>Mexico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'Total reserves'!$B$20:$BD$20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'Total reserves'!$B$29:$BD$29</c:f>
              <c:numCache>
                <c:formatCode>_(* #,##0.00_);_(* \(#,##0.00\);_(* "-"??_);_(@_)</c:formatCode>
                <c:ptCount val="20"/>
                <c:pt idx="0">
                  <c:v>17045.564132858319</c:v>
                </c:pt>
                <c:pt idx="1">
                  <c:v>19526.913909762927</c:v>
                </c:pt>
                <c:pt idx="2">
                  <c:v>28852.476921974478</c:v>
                </c:pt>
                <c:pt idx="3">
                  <c:v>31863.183339486881</c:v>
                </c:pt>
                <c:pt idx="4">
                  <c:v>31828.400087305003</c:v>
                </c:pt>
                <c:pt idx="5">
                  <c:v>35577.279664728143</c:v>
                </c:pt>
                <c:pt idx="6">
                  <c:v>44804.667833190215</c:v>
                </c:pt>
                <c:pt idx="7">
                  <c:v>50671.450504783839</c:v>
                </c:pt>
                <c:pt idx="8">
                  <c:v>59026.700137802349</c:v>
                </c:pt>
                <c:pt idx="9">
                  <c:v>64201.702282051665</c:v>
                </c:pt>
                <c:pt idx="10">
                  <c:v>74109.706514808</c:v>
                </c:pt>
                <c:pt idx="11">
                  <c:v>76329.366176086842</c:v>
                </c:pt>
                <c:pt idx="12">
                  <c:v>87208.176853516459</c:v>
                </c:pt>
                <c:pt idx="13">
                  <c:v>95299.838493016126</c:v>
                </c:pt>
                <c:pt idx="14">
                  <c:v>99888.81365577117</c:v>
                </c:pt>
                <c:pt idx="15">
                  <c:v>120583.99994119283</c:v>
                </c:pt>
                <c:pt idx="16">
                  <c:v>149208.13160495774</c:v>
                </c:pt>
                <c:pt idx="17">
                  <c:v>167075.78581463729</c:v>
                </c:pt>
                <c:pt idx="18">
                  <c:v>180200.03703189202</c:v>
                </c:pt>
                <c:pt idx="19">
                  <c:v>195681.64425083809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'Total reserves'!$A$30</c:f>
              <c:strCache>
                <c:ptCount val="1"/>
                <c:pt idx="0">
                  <c:v>Russian Federation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'Total reserves'!$B$20:$BD$20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'Total reserves'!$B$30:$BD$30</c:f>
              <c:numCache>
                <c:formatCode>_(* #,##0.00_);_(* \(#,##0.00\);_(* "-"??_);_(@_)</c:formatCode>
                <c:ptCount val="20"/>
                <c:pt idx="0">
                  <c:v>18023.641116049203</c:v>
                </c:pt>
                <c:pt idx="1">
                  <c:v>16257.617339051201</c:v>
                </c:pt>
                <c:pt idx="2">
                  <c:v>17624.090187636797</c:v>
                </c:pt>
                <c:pt idx="3">
                  <c:v>12042.972913119629</c:v>
                </c:pt>
                <c:pt idx="4">
                  <c:v>12325.102376184619</c:v>
                </c:pt>
                <c:pt idx="5">
                  <c:v>27656.266699023301</c:v>
                </c:pt>
                <c:pt idx="6">
                  <c:v>36302.524270095397</c:v>
                </c:pt>
                <c:pt idx="7">
                  <c:v>48325.637160446102</c:v>
                </c:pt>
                <c:pt idx="8">
                  <c:v>78409.347970279996</c:v>
                </c:pt>
                <c:pt idx="9">
                  <c:v>126257.956302295</c:v>
                </c:pt>
                <c:pt idx="10">
                  <c:v>182272.10453191699</c:v>
                </c:pt>
                <c:pt idx="11">
                  <c:v>303773.18553712597</c:v>
                </c:pt>
                <c:pt idx="12">
                  <c:v>478822.28656784899</c:v>
                </c:pt>
                <c:pt idx="13">
                  <c:v>426278.77401049901</c:v>
                </c:pt>
                <c:pt idx="14">
                  <c:v>439341.75113778701</c:v>
                </c:pt>
                <c:pt idx="15">
                  <c:v>479222.29145901202</c:v>
                </c:pt>
                <c:pt idx="16">
                  <c:v>497410.24757255602</c:v>
                </c:pt>
                <c:pt idx="17">
                  <c:v>537816.37377455703</c:v>
                </c:pt>
                <c:pt idx="18">
                  <c:v>509692.08149302</c:v>
                </c:pt>
                <c:pt idx="19">
                  <c:v>386216.3771248011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'Total reserves'!$A$31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'Total reserves'!$B$20:$BD$20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'Total reserves'!$B$31:$BD$31</c:f>
              <c:numCache>
                <c:formatCode>_(* #,##0.00_);_(* \(#,##0.00\);_(* "-"??_);_(@_)</c:formatCode>
                <c:ptCount val="20"/>
                <c:pt idx="0">
                  <c:v>175995.5153634696</c:v>
                </c:pt>
                <c:pt idx="1">
                  <c:v>160660.24805291751</c:v>
                </c:pt>
                <c:pt idx="2">
                  <c:v>134836.01467010769</c:v>
                </c:pt>
                <c:pt idx="3">
                  <c:v>146006.2292809716</c:v>
                </c:pt>
                <c:pt idx="4">
                  <c:v>136450.05750560359</c:v>
                </c:pt>
                <c:pt idx="5">
                  <c:v>128399.5588494035</c:v>
                </c:pt>
                <c:pt idx="6">
                  <c:v>130076.68186111841</c:v>
                </c:pt>
                <c:pt idx="7">
                  <c:v>157762.83484695409</c:v>
                </c:pt>
                <c:pt idx="8">
                  <c:v>184024.32716969887</c:v>
                </c:pt>
                <c:pt idx="9">
                  <c:v>190464.84951701449</c:v>
                </c:pt>
                <c:pt idx="10">
                  <c:v>188259.19118240022</c:v>
                </c:pt>
                <c:pt idx="11">
                  <c:v>221088.70767623599</c:v>
                </c:pt>
                <c:pt idx="12">
                  <c:v>277548.95772567036</c:v>
                </c:pt>
                <c:pt idx="13">
                  <c:v>294045.6784438786</c:v>
                </c:pt>
                <c:pt idx="14">
                  <c:v>404098.90206907096</c:v>
                </c:pt>
                <c:pt idx="15">
                  <c:v>488928.29525279999</c:v>
                </c:pt>
                <c:pt idx="16">
                  <c:v>537267.27242795797</c:v>
                </c:pt>
                <c:pt idx="17">
                  <c:v>574268.09054140002</c:v>
                </c:pt>
                <c:pt idx="18">
                  <c:v>448508.96714209154</c:v>
                </c:pt>
                <c:pt idx="19">
                  <c:v>434416.453479958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'Total reserves'!$A$32</c:f>
              <c:strCache>
                <c:ptCount val="1"/>
                <c:pt idx="0">
                  <c:v>South Africa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'Total reserves'!$B$20:$BD$20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'Total reserves'!$B$32:$BD$32</c:f>
              <c:numCache>
                <c:formatCode>_(* #,##0.00_);_(* \(#,##0.00\);_(* "-"??_);_(@_)</c:formatCode>
                <c:ptCount val="20"/>
                <c:pt idx="0">
                  <c:v>4463.5567442667198</c:v>
                </c:pt>
                <c:pt idx="1">
                  <c:v>2341.0144371718147</c:v>
                </c:pt>
                <c:pt idx="2">
                  <c:v>5957.31295815679</c:v>
                </c:pt>
                <c:pt idx="3">
                  <c:v>5508.0539777814001</c:v>
                </c:pt>
                <c:pt idx="4">
                  <c:v>7496.6800287033002</c:v>
                </c:pt>
                <c:pt idx="5">
                  <c:v>7702.0616150240003</c:v>
                </c:pt>
                <c:pt idx="6">
                  <c:v>7626.8569664033303</c:v>
                </c:pt>
                <c:pt idx="7">
                  <c:v>7816.7841468797396</c:v>
                </c:pt>
                <c:pt idx="8">
                  <c:v>8154.0889851871298</c:v>
                </c:pt>
                <c:pt idx="9">
                  <c:v>14886.2442440464</c:v>
                </c:pt>
                <c:pt idx="10">
                  <c:v>20624.4616691786</c:v>
                </c:pt>
                <c:pt idx="11">
                  <c:v>25593.361010258202</c:v>
                </c:pt>
                <c:pt idx="12">
                  <c:v>32919.404062682297</c:v>
                </c:pt>
                <c:pt idx="13">
                  <c:v>34070.371701681703</c:v>
                </c:pt>
                <c:pt idx="14">
                  <c:v>39602.643636298701</c:v>
                </c:pt>
                <c:pt idx="15">
                  <c:v>43819.537259824603</c:v>
                </c:pt>
                <c:pt idx="16">
                  <c:v>48748.267721627293</c:v>
                </c:pt>
                <c:pt idx="17">
                  <c:v>50688.078607110197</c:v>
                </c:pt>
                <c:pt idx="18">
                  <c:v>49708.176470671206</c:v>
                </c:pt>
                <c:pt idx="19">
                  <c:v>49121.577905797698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145344"/>
        <c:axId val="179151232"/>
      </c:lineChart>
      <c:catAx>
        <c:axId val="17914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151232"/>
        <c:crosses val="autoZero"/>
        <c:auto val="1"/>
        <c:lblAlgn val="ctr"/>
        <c:lblOffset val="100"/>
        <c:noMultiLvlLbl val="0"/>
      </c:catAx>
      <c:valAx>
        <c:axId val="179151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145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'Total reserves'!$A$22</c:f>
              <c:strCache>
                <c:ptCount val="1"/>
                <c:pt idx="0">
                  <c:v>Brazil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'Total reserves'!$B$20:$BD$20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'Total reserves'!$B$22:$BD$22</c:f>
              <c:numCache>
                <c:formatCode>_(* #,##0.00_);_(* \(#,##0.00\);_(* "-"??_);_(@_)</c:formatCode>
                <c:ptCount val="20"/>
                <c:pt idx="0">
                  <c:v>51477.3896342753</c:v>
                </c:pt>
                <c:pt idx="1">
                  <c:v>59685.476090789998</c:v>
                </c:pt>
                <c:pt idx="2">
                  <c:v>51705.520617096998</c:v>
                </c:pt>
                <c:pt idx="3">
                  <c:v>43902.193733155305</c:v>
                </c:pt>
                <c:pt idx="4">
                  <c:v>36342.324427727399</c:v>
                </c:pt>
                <c:pt idx="5">
                  <c:v>33015.297296266399</c:v>
                </c:pt>
                <c:pt idx="6">
                  <c:v>35866.445532031234</c:v>
                </c:pt>
                <c:pt idx="7">
                  <c:v>37832.146074206976</c:v>
                </c:pt>
                <c:pt idx="8">
                  <c:v>49297.286965981388</c:v>
                </c:pt>
                <c:pt idx="9">
                  <c:v>52934.86519303442</c:v>
                </c:pt>
                <c:pt idx="10">
                  <c:v>53799.285064647607</c:v>
                </c:pt>
                <c:pt idx="11">
                  <c:v>85842.861104668948</c:v>
                </c:pt>
                <c:pt idx="12">
                  <c:v>180333.62253826417</c:v>
                </c:pt>
                <c:pt idx="13">
                  <c:v>193783.36354101231</c:v>
                </c:pt>
                <c:pt idx="14">
                  <c:v>238539.463013264</c:v>
                </c:pt>
                <c:pt idx="15">
                  <c:v>288574.60355963674</c:v>
                </c:pt>
                <c:pt idx="16">
                  <c:v>352010.24172141688</c:v>
                </c:pt>
                <c:pt idx="17">
                  <c:v>373160.97807630582</c:v>
                </c:pt>
                <c:pt idx="18">
                  <c:v>358816.42634651705</c:v>
                </c:pt>
                <c:pt idx="19">
                  <c:v>363570.24722659099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189632"/>
        <c:axId val="179191168"/>
      </c:barChart>
      <c:catAx>
        <c:axId val="179189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191168"/>
        <c:crosses val="autoZero"/>
        <c:auto val="1"/>
        <c:lblAlgn val="ctr"/>
        <c:lblOffset val="100"/>
        <c:noMultiLvlLbl val="0"/>
      </c:catAx>
      <c:valAx>
        <c:axId val="17919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189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'Population growth'!$A$4</c:f>
              <c:strCache>
                <c:ptCount val="1"/>
                <c:pt idx="0">
                  <c:v>Argentina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'Population growth'!$B$3:$BD$3</c:f>
              <c:strCache>
                <c:ptCount val="10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2000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'Population growth'!$B$4:$BD$4</c:f>
              <c:numCache>
                <c:formatCode>_(* #,##0.00_);_(* \(#,##0.00\);_(* "-"??_);_(@_)</c:formatCode>
                <c:ptCount val="10"/>
                <c:pt idx="0">
                  <c:v>1.63087942251171</c:v>
                </c:pt>
                <c:pt idx="1">
                  <c:v>1.54302051900184</c:v>
                </c:pt>
                <c:pt idx="2">
                  <c:v>1.51053539074535</c:v>
                </c:pt>
                <c:pt idx="3">
                  <c:v>1.43457557064208</c:v>
                </c:pt>
                <c:pt idx="4">
                  <c:v>1.1109162045046601</c:v>
                </c:pt>
                <c:pt idx="5">
                  <c:v>1.03445486935138</c:v>
                </c:pt>
                <c:pt idx="6">
                  <c:v>1.0442876732859301</c:v>
                </c:pt>
                <c:pt idx="7">
                  <c:v>1.0498092614326899</c:v>
                </c:pt>
                <c:pt idx="8">
                  <c:v>1.04706505456002</c:v>
                </c:pt>
                <c:pt idx="9">
                  <c:v>1.03305555285726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'Population growth'!$A$5</c:f>
              <c:strCache>
                <c:ptCount val="1"/>
                <c:pt idx="0">
                  <c:v>Brazil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'Population growth'!$B$3:$BD$3</c:f>
              <c:strCache>
                <c:ptCount val="10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2000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'Population growth'!$B$5:$BD$5</c:f>
              <c:numCache>
                <c:formatCode>_(* #,##0.00_);_(* \(#,##0.00\);_(* "-"??_);_(@_)</c:formatCode>
                <c:ptCount val="10"/>
                <c:pt idx="0">
                  <c:v>2.9632251989433001</c:v>
                </c:pt>
                <c:pt idx="1">
                  <c:v>2.5287307949287401</c:v>
                </c:pt>
                <c:pt idx="2">
                  <c:v>2.3668101689077998</c:v>
                </c:pt>
                <c:pt idx="3">
                  <c:v>1.7380523408311901</c:v>
                </c:pt>
                <c:pt idx="4">
                  <c:v>1.5093876977126599</c:v>
                </c:pt>
                <c:pt idx="5">
                  <c:v>0.96779655828643596</c:v>
                </c:pt>
                <c:pt idx="6">
                  <c:v>0.95376538116169596</c:v>
                </c:pt>
                <c:pt idx="7">
                  <c:v>0.93518198203755099</c:v>
                </c:pt>
                <c:pt idx="8">
                  <c:v>0.91368786413881198</c:v>
                </c:pt>
                <c:pt idx="9">
                  <c:v>0.88636008305774505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'Population growth'!$A$6</c:f>
              <c:strCache>
                <c:ptCount val="1"/>
                <c:pt idx="0">
                  <c:v>Chile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'Population growth'!$B$3:$BD$3</c:f>
              <c:strCache>
                <c:ptCount val="10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2000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'Population growth'!$B$6:$BD$6</c:f>
              <c:numCache>
                <c:formatCode>_(* #,##0.00_);_(* \(#,##0.00\);_(* "-"??_);_(@_)</c:formatCode>
                <c:ptCount val="10"/>
                <c:pt idx="0">
                  <c:v>2.29594565538497</c:v>
                </c:pt>
                <c:pt idx="1">
                  <c:v>1.9522689808320901</c:v>
                </c:pt>
                <c:pt idx="2">
                  <c:v>1.4718526178961799</c:v>
                </c:pt>
                <c:pt idx="3">
                  <c:v>1.6319004643926101</c:v>
                </c:pt>
                <c:pt idx="4">
                  <c:v>1.25970165983212</c:v>
                </c:pt>
                <c:pt idx="5">
                  <c:v>1.0937675751076299</c:v>
                </c:pt>
                <c:pt idx="6">
                  <c:v>1.0887124045140499</c:v>
                </c:pt>
                <c:pt idx="7">
                  <c:v>1.0820192051578601</c:v>
                </c:pt>
                <c:pt idx="8">
                  <c:v>1.0719388358219699</c:v>
                </c:pt>
                <c:pt idx="9">
                  <c:v>1.0572935806956201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'Population growth'!$A$7</c:f>
              <c:strCache>
                <c:ptCount val="1"/>
                <c:pt idx="0">
                  <c:v>China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'Population growth'!$B$3:$BD$3</c:f>
              <c:strCache>
                <c:ptCount val="10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2000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'Population growth'!$B$7:$BD$7</c:f>
              <c:numCache>
                <c:formatCode>_(* #,##0.00_);_(* \(#,##0.00\);_(* "-"??_);_(@_)</c:formatCode>
                <c:ptCount val="10"/>
                <c:pt idx="0">
                  <c:v>1.83286768126466</c:v>
                </c:pt>
                <c:pt idx="1">
                  <c:v>2.7616755664530399</c:v>
                </c:pt>
                <c:pt idx="2">
                  <c:v>1.25422105193987</c:v>
                </c:pt>
                <c:pt idx="3">
                  <c:v>1.4673032108792801</c:v>
                </c:pt>
                <c:pt idx="4">
                  <c:v>0.78795659295399201</c:v>
                </c:pt>
                <c:pt idx="5">
                  <c:v>0.48295968867836098</c:v>
                </c:pt>
                <c:pt idx="6">
                  <c:v>0.47915045424996</c:v>
                </c:pt>
                <c:pt idx="7">
                  <c:v>0.487231117971201</c:v>
                </c:pt>
                <c:pt idx="8">
                  <c:v>0.49370963351135999</c:v>
                </c:pt>
                <c:pt idx="9">
                  <c:v>0.50631159177984697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'Population growth'!$A$8</c:f>
              <c:strCache>
                <c:ptCount val="1"/>
                <c:pt idx="0">
                  <c:v>Colombia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'Population growth'!$B$3:$BD$3</c:f>
              <c:strCache>
                <c:ptCount val="10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2000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'Population growth'!$B$8:$BD$8</c:f>
              <c:numCache>
                <c:formatCode>_(* #,##0.00_);_(* \(#,##0.00\);_(* "-"??_);_(@_)</c:formatCode>
                <c:ptCount val="10"/>
                <c:pt idx="0">
                  <c:v>2.9901466432046</c:v>
                </c:pt>
                <c:pt idx="1">
                  <c:v>2.6189220820179901</c:v>
                </c:pt>
                <c:pt idx="2">
                  <c:v>2.2767761674718798</c:v>
                </c:pt>
                <c:pt idx="3">
                  <c:v>1.9062700261568599</c:v>
                </c:pt>
                <c:pt idx="4">
                  <c:v>1.45765832224384</c:v>
                </c:pt>
                <c:pt idx="5">
                  <c:v>1.0988853623186601</c:v>
                </c:pt>
                <c:pt idx="6">
                  <c:v>1.0578975370605599</c:v>
                </c:pt>
                <c:pt idx="7">
                  <c:v>1.01744880528768</c:v>
                </c:pt>
                <c:pt idx="8">
                  <c:v>0.97926582949045005</c:v>
                </c:pt>
                <c:pt idx="9">
                  <c:v>0.94400421776997701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'Population growth'!$A$9</c:f>
              <c:strCache>
                <c:ptCount val="1"/>
                <c:pt idx="0">
                  <c:v>European Union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'Population growth'!$B$3:$BD$3</c:f>
              <c:strCache>
                <c:ptCount val="10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2000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'Population growth'!$B$9:$BD$9</c:f>
              <c:numCache>
                <c:formatCode>_(* #,##0.00_);_(* \(#,##0.00\);_(* "-"??_);_(@_)</c:formatCode>
                <c:ptCount val="10"/>
                <c:pt idx="1">
                  <c:v>0.530234575865137</c:v>
                </c:pt>
                <c:pt idx="2">
                  <c:v>0.39836856926199005</c:v>
                </c:pt>
                <c:pt idx="3">
                  <c:v>0.33435532430563342</c:v>
                </c:pt>
                <c:pt idx="4">
                  <c:v>0.16336753954257688</c:v>
                </c:pt>
                <c:pt idx="5">
                  <c:v>0.21426032558639463</c:v>
                </c:pt>
                <c:pt idx="6">
                  <c:v>0.21327117879161506</c:v>
                </c:pt>
                <c:pt idx="7">
                  <c:v>-8.2757239591941811E-2</c:v>
                </c:pt>
                <c:pt idx="8">
                  <c:v>0.28339889974495236</c:v>
                </c:pt>
                <c:pt idx="9">
                  <c:v>0.34681909097631092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'Population growth'!$A$10</c:f>
              <c:strCache>
                <c:ptCount val="1"/>
                <c:pt idx="0">
                  <c:v>India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'Population growth'!$B$3:$BD$3</c:f>
              <c:strCache>
                <c:ptCount val="10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2000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'Population growth'!$B$10:$BD$10</c:f>
              <c:numCache>
                <c:formatCode>_(* #,##0.00_);_(* \(#,##0.00\);_(* "-"??_);_(@_)</c:formatCode>
                <c:ptCount val="10"/>
                <c:pt idx="0">
                  <c:v>1.9522063504054901</c:v>
                </c:pt>
                <c:pt idx="1">
                  <c:v>2.2082499194096101</c:v>
                </c:pt>
                <c:pt idx="2">
                  <c:v>2.30262991102102</c:v>
                </c:pt>
                <c:pt idx="3">
                  <c:v>2.0734477766119901</c:v>
                </c:pt>
                <c:pt idx="4">
                  <c:v>1.7721144435853</c:v>
                </c:pt>
                <c:pt idx="5">
                  <c:v>1.37435100597576</c:v>
                </c:pt>
                <c:pt idx="6">
                  <c:v>1.32840109681551</c:v>
                </c:pt>
                <c:pt idx="7">
                  <c:v>1.2858320372182399</c:v>
                </c:pt>
                <c:pt idx="8">
                  <c:v>1.2511906262358099</c:v>
                </c:pt>
                <c:pt idx="9">
                  <c:v>1.2267302957278901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'Population growth'!$A$11</c:f>
              <c:strCache>
                <c:ptCount val="1"/>
                <c:pt idx="0">
                  <c:v>Japan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'Population growth'!$B$3:$BD$3</c:f>
              <c:strCache>
                <c:ptCount val="10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2000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'Population growth'!$B$11:$BD$11</c:f>
              <c:numCache>
                <c:formatCode>_(* #,##0.00_);_(* \(#,##0.00\);_(* "-"??_);_(@_)</c:formatCode>
                <c:ptCount val="10"/>
                <c:pt idx="0">
                  <c:v>0.88960902557293797</c:v>
                </c:pt>
                <c:pt idx="1">
                  <c:v>1.130521830213</c:v>
                </c:pt>
                <c:pt idx="2">
                  <c:v>0.78400759200117098</c:v>
                </c:pt>
                <c:pt idx="3">
                  <c:v>0.34137059661924801</c:v>
                </c:pt>
                <c:pt idx="4">
                  <c:v>0.167275578113187</c:v>
                </c:pt>
                <c:pt idx="5">
                  <c:v>1.7960541519564398E-2</c:v>
                </c:pt>
                <c:pt idx="6">
                  <c:v>-0.197526883816496</c:v>
                </c:pt>
                <c:pt idx="7">
                  <c:v>-0.20032055878615301</c:v>
                </c:pt>
                <c:pt idx="8">
                  <c:v>-0.17486697576657501</c:v>
                </c:pt>
                <c:pt idx="9">
                  <c:v>-0.162550165733791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'Population growth'!$A$12</c:f>
              <c:strCache>
                <c:ptCount val="1"/>
                <c:pt idx="0">
                  <c:v>Korea, Rep.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'Population growth'!$B$3:$BD$3</c:f>
              <c:strCache>
                <c:ptCount val="10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2000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'Population growth'!$B$12:$BD$12</c:f>
              <c:numCache>
                <c:formatCode>_(* #,##0.00_);_(* \(#,##0.00\);_(* "-"??_);_(@_)</c:formatCode>
                <c:ptCount val="10"/>
                <c:pt idx="0">
                  <c:v>2.9072517247412599</c:v>
                </c:pt>
                <c:pt idx="1">
                  <c:v>2.1841739468946701</c:v>
                </c:pt>
                <c:pt idx="2">
                  <c:v>1.55846267819582</c:v>
                </c:pt>
                <c:pt idx="3">
                  <c:v>0.98513049421876697</c:v>
                </c:pt>
                <c:pt idx="4">
                  <c:v>0.83618086429776595</c:v>
                </c:pt>
                <c:pt idx="5">
                  <c:v>0.46317646985842997</c:v>
                </c:pt>
                <c:pt idx="6">
                  <c:v>0.74418071407481801</c:v>
                </c:pt>
                <c:pt idx="7">
                  <c:v>0.45097741055037499</c:v>
                </c:pt>
                <c:pt idx="8">
                  <c:v>0.42949412242330798</c:v>
                </c:pt>
                <c:pt idx="9">
                  <c:v>0.40595970701192002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'Population growth'!$A$13</c:f>
              <c:strCache>
                <c:ptCount val="1"/>
                <c:pt idx="0">
                  <c:v>Mexico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'Population growth'!$B$3:$BD$3</c:f>
              <c:strCache>
                <c:ptCount val="10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2000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'Population growth'!$B$13:$BD$13</c:f>
              <c:numCache>
                <c:formatCode>_(* #,##0.00_);_(* \(#,##0.00\);_(* "-"??_);_(@_)</c:formatCode>
                <c:ptCount val="10"/>
                <c:pt idx="0">
                  <c:v>3.1518362694066302</c:v>
                </c:pt>
                <c:pt idx="1">
                  <c:v>3.1367826446789602</c:v>
                </c:pt>
                <c:pt idx="2">
                  <c:v>2.3974975652130799</c:v>
                </c:pt>
                <c:pt idx="3">
                  <c:v>2.0149940808503599</c:v>
                </c:pt>
                <c:pt idx="4">
                  <c:v>1.51125629236518</c:v>
                </c:pt>
                <c:pt idx="5">
                  <c:v>1.5307658718381401</c:v>
                </c:pt>
                <c:pt idx="6">
                  <c:v>1.4626659858292399</c:v>
                </c:pt>
                <c:pt idx="7">
                  <c:v>1.4071495144712001</c:v>
                </c:pt>
                <c:pt idx="8">
                  <c:v>1.3580931414931201</c:v>
                </c:pt>
                <c:pt idx="9">
                  <c:v>1.3212176353346401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'Population growth'!$A$14</c:f>
              <c:strCache>
                <c:ptCount val="1"/>
                <c:pt idx="0">
                  <c:v>Russian Federation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'Population growth'!$B$3:$BD$3</c:f>
              <c:strCache>
                <c:ptCount val="10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2000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'Population growth'!$B$14:$BD$14</c:f>
              <c:numCache>
                <c:formatCode>_(* #,##0.00_);_(* \(#,##0.00\);_(* "-"??_);_(@_)</c:formatCode>
                <c:ptCount val="10"/>
                <c:pt idx="0">
                  <c:v>1.4694965014453201</c:v>
                </c:pt>
                <c:pt idx="1">
                  <c:v>0.569083468255144</c:v>
                </c:pt>
                <c:pt idx="2">
                  <c:v>0.70965547952740404</c:v>
                </c:pt>
                <c:pt idx="3">
                  <c:v>0.38579434566536802</c:v>
                </c:pt>
                <c:pt idx="4">
                  <c:v>-0.42056697531099302</c:v>
                </c:pt>
                <c:pt idx="5">
                  <c:v>4.4887389839281602E-2</c:v>
                </c:pt>
                <c:pt idx="6">
                  <c:v>7.7967098468448501E-2</c:v>
                </c:pt>
                <c:pt idx="7">
                  <c:v>0.16830159075017301</c:v>
                </c:pt>
                <c:pt idx="8">
                  <c:v>0.212923595008292</c:v>
                </c:pt>
                <c:pt idx="9">
                  <c:v>0.217632654954767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'Population growth'!$A$15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'Population growth'!$B$3:$BD$3</c:f>
              <c:strCache>
                <c:ptCount val="10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2000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'Population growth'!$B$15:$BD$15</c:f>
              <c:numCache>
                <c:formatCode>_(* #,##0.00_);_(* \(#,##0.00\);_(* "-"??_);_(@_)</c:formatCode>
                <c:ptCount val="10"/>
                <c:pt idx="0">
                  <c:v>1.70199277744096</c:v>
                </c:pt>
                <c:pt idx="1">
                  <c:v>1.1650026668728599</c:v>
                </c:pt>
                <c:pt idx="2">
                  <c:v>0.95958992276448396</c:v>
                </c:pt>
                <c:pt idx="3">
                  <c:v>1.1296505204557901</c:v>
                </c:pt>
                <c:pt idx="4">
                  <c:v>1.11276899679534</c:v>
                </c:pt>
                <c:pt idx="5">
                  <c:v>0.83605431183992296</c:v>
                </c:pt>
                <c:pt idx="6">
                  <c:v>0.76467759936784296</c:v>
                </c:pt>
                <c:pt idx="7">
                  <c:v>0.76392740979942597</c:v>
                </c:pt>
                <c:pt idx="8">
                  <c:v>0.75655820785592598</c:v>
                </c:pt>
                <c:pt idx="9">
                  <c:v>0.74274614384812299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'Population growth'!$A$16</c:f>
              <c:strCache>
                <c:ptCount val="1"/>
                <c:pt idx="0">
                  <c:v>South Africa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'Population growth'!$B$3:$BD$3</c:f>
              <c:strCache>
                <c:ptCount val="10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2000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'Population growth'!$B$16:$BD$16</c:f>
              <c:numCache>
                <c:formatCode>_(* #,##0.00_);_(* \(#,##0.00\);_(* "-"??_);_(@_)</c:formatCode>
                <c:ptCount val="10"/>
                <c:pt idx="0">
                  <c:v>2.45694338125071</c:v>
                </c:pt>
                <c:pt idx="1">
                  <c:v>2.17163312130018</c:v>
                </c:pt>
                <c:pt idx="2">
                  <c:v>2.3304222882348502</c:v>
                </c:pt>
                <c:pt idx="3">
                  <c:v>2.03607381246945</c:v>
                </c:pt>
                <c:pt idx="4">
                  <c:v>2.4770521875221001</c:v>
                </c:pt>
                <c:pt idx="5">
                  <c:v>1.45986763698209</c:v>
                </c:pt>
                <c:pt idx="6">
                  <c:v>1.4884614323463401</c:v>
                </c:pt>
                <c:pt idx="7">
                  <c:v>1.5173584925652099</c:v>
                </c:pt>
                <c:pt idx="8">
                  <c:v>1.54657357912275</c:v>
                </c:pt>
                <c:pt idx="9">
                  <c:v>1.5761195798450101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1529216"/>
        <c:axId val="181207424"/>
      </c:lineChart>
      <c:catAx>
        <c:axId val="181529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1207424"/>
        <c:crosses val="autoZero"/>
        <c:auto val="1"/>
        <c:lblAlgn val="ctr"/>
        <c:lblOffset val="100"/>
        <c:noMultiLvlLbl val="0"/>
      </c:catAx>
      <c:valAx>
        <c:axId val="18120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1529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'Population growth'!$A$5</c:f>
              <c:strCache>
                <c:ptCount val="1"/>
                <c:pt idx="0">
                  <c:v>Brazil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'Population growth'!$B$3:$BD$3</c:f>
              <c:strCache>
                <c:ptCount val="10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2000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'Population growth'!$B$5:$BD$5</c:f>
              <c:numCache>
                <c:formatCode>_(* #,##0.00_);_(* \(#,##0.00\);_(* "-"??_);_(@_)</c:formatCode>
                <c:ptCount val="10"/>
                <c:pt idx="0">
                  <c:v>2.9632251989433001</c:v>
                </c:pt>
                <c:pt idx="1">
                  <c:v>2.5287307949287401</c:v>
                </c:pt>
                <c:pt idx="2">
                  <c:v>2.3668101689077998</c:v>
                </c:pt>
                <c:pt idx="3">
                  <c:v>1.7380523408311901</c:v>
                </c:pt>
                <c:pt idx="4">
                  <c:v>1.5093876977126599</c:v>
                </c:pt>
                <c:pt idx="5">
                  <c:v>0.96779655828643596</c:v>
                </c:pt>
                <c:pt idx="6">
                  <c:v>0.95376538116169596</c:v>
                </c:pt>
                <c:pt idx="7">
                  <c:v>0.93518198203755099</c:v>
                </c:pt>
                <c:pt idx="8">
                  <c:v>0.91368786413881198</c:v>
                </c:pt>
                <c:pt idx="9">
                  <c:v>0.88636008305774505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1229440"/>
        <c:axId val="181230976"/>
      </c:lineChart>
      <c:catAx>
        <c:axId val="18122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1230976"/>
        <c:crosses val="autoZero"/>
        <c:auto val="1"/>
        <c:lblAlgn val="ctr"/>
        <c:lblOffset val="100"/>
        <c:noMultiLvlLbl val="0"/>
      </c:catAx>
      <c:valAx>
        <c:axId val="181230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1229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'GDP per capita'!$A$4</c:f>
              <c:strCache>
                <c:ptCount val="1"/>
                <c:pt idx="0">
                  <c:v>Argentina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'GDP per capita'!$B$3:$BD$3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'GDP per capita'!$B$4:$BD$4</c:f>
              <c:numCache>
                <c:formatCode>_(* #,##0.00_);_(* \(#,##0.00\);_(* "-"??_);_(@_)</c:formatCode>
                <c:ptCount val="20"/>
                <c:pt idx="0">
                  <c:v>7373.4274028800492</c:v>
                </c:pt>
                <c:pt idx="1">
                  <c:v>7683.5738479082383</c:v>
                </c:pt>
                <c:pt idx="2">
                  <c:v>8172.6652353430609</c:v>
                </c:pt>
                <c:pt idx="3">
                  <c:v>8248.7647199026487</c:v>
                </c:pt>
                <c:pt idx="4">
                  <c:v>7736.37257792733</c:v>
                </c:pt>
                <c:pt idx="5">
                  <c:v>7669.2737085843437</c:v>
                </c:pt>
                <c:pt idx="6">
                  <c:v>7170.6896981935743</c:v>
                </c:pt>
                <c:pt idx="7">
                  <c:v>2693.1060194977167</c:v>
                </c:pt>
                <c:pt idx="8">
                  <c:v>3382.9008124097682</c:v>
                </c:pt>
                <c:pt idx="9">
                  <c:v>4732.8037091779934</c:v>
                </c:pt>
                <c:pt idx="10">
                  <c:v>5694.4192487563878</c:v>
                </c:pt>
                <c:pt idx="11">
                  <c:v>6649.4135340033836</c:v>
                </c:pt>
                <c:pt idx="12">
                  <c:v>8250.2446840008342</c:v>
                </c:pt>
                <c:pt idx="13">
                  <c:v>10054.111771748067</c:v>
                </c:pt>
                <c:pt idx="14">
                  <c:v>9277.425945026831</c:v>
                </c:pt>
                <c:pt idx="15">
                  <c:v>11227.838496084758</c:v>
                </c:pt>
                <c:pt idx="16">
                  <c:v>13439.941456300354</c:v>
                </c:pt>
                <c:pt idx="17">
                  <c:v>14436.600090509568</c:v>
                </c:pt>
                <c:pt idx="18">
                  <c:v>14623.478685172815</c:v>
                </c:pt>
                <c:pt idx="19">
                  <c:v>12568.569815279661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'GDP per capita'!$A$5</c:f>
              <c:strCache>
                <c:ptCount val="1"/>
                <c:pt idx="0">
                  <c:v>Brazil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'GDP per capita'!$B$3:$BD$3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'GDP per capita'!$B$5:$BD$5</c:f>
              <c:numCache>
                <c:formatCode>_(* #,##0.00_);_(* \(#,##0.00\);_(* "-"??_);_(@_)</c:formatCode>
                <c:ptCount val="20"/>
                <c:pt idx="0">
                  <c:v>4827.3276088213024</c:v>
                </c:pt>
                <c:pt idx="1">
                  <c:v>5163.2658126966398</c:v>
                </c:pt>
                <c:pt idx="2">
                  <c:v>5279.1504752161609</c:v>
                </c:pt>
                <c:pt idx="3">
                  <c:v>5083.6264949254364</c:v>
                </c:pt>
                <c:pt idx="4">
                  <c:v>3476.0808262784581</c:v>
                </c:pt>
                <c:pt idx="5">
                  <c:v>3738.7194117204831</c:v>
                </c:pt>
                <c:pt idx="6">
                  <c:v>3136.4967334247171</c:v>
                </c:pt>
                <c:pt idx="7">
                  <c:v>2810.2307896012085</c:v>
                </c:pt>
                <c:pt idx="8">
                  <c:v>3044.2550266916151</c:v>
                </c:pt>
                <c:pt idx="9">
                  <c:v>3597.978835653129</c:v>
                </c:pt>
                <c:pt idx="10">
                  <c:v>4733.183546217173</c:v>
                </c:pt>
                <c:pt idx="11">
                  <c:v>5809.1178739655788</c:v>
                </c:pt>
                <c:pt idx="12">
                  <c:v>7241.0789501279251</c:v>
                </c:pt>
                <c:pt idx="13">
                  <c:v>8700.6133387350528</c:v>
                </c:pt>
                <c:pt idx="14">
                  <c:v>8462.3891170676197</c:v>
                </c:pt>
                <c:pt idx="15">
                  <c:v>11124.076882360663</c:v>
                </c:pt>
                <c:pt idx="16">
                  <c:v>13042.197701626599</c:v>
                </c:pt>
                <c:pt idx="17">
                  <c:v>11922.704678025306</c:v>
                </c:pt>
                <c:pt idx="18">
                  <c:v>11711.063337313533</c:v>
                </c:pt>
                <c:pt idx="19">
                  <c:v>11384.618136944808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'GDP per capita'!$A$6</c:f>
              <c:strCache>
                <c:ptCount val="1"/>
                <c:pt idx="0">
                  <c:v>Chile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'GDP per capita'!$B$3:$BD$3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'GDP per capita'!$B$6:$BD$6</c:f>
              <c:numCache>
                <c:formatCode>_(* #,##0.00_);_(* \(#,##0.00\);_(* "-"??_);_(@_)</c:formatCode>
                <c:ptCount val="20"/>
                <c:pt idx="0">
                  <c:v>5026.7206342631516</c:v>
                </c:pt>
                <c:pt idx="1">
                  <c:v>5263.1913663814548</c:v>
                </c:pt>
                <c:pt idx="2">
                  <c:v>5674.1530081464925</c:v>
                </c:pt>
                <c:pt idx="3">
                  <c:v>5367.2118236476244</c:v>
                </c:pt>
                <c:pt idx="4">
                  <c:v>4872.6921482921944</c:v>
                </c:pt>
                <c:pt idx="5">
                  <c:v>5229.1770977094839</c:v>
                </c:pt>
                <c:pt idx="6">
                  <c:v>4709.9233998184664</c:v>
                </c:pt>
                <c:pt idx="7">
                  <c:v>4566.5233256984111</c:v>
                </c:pt>
                <c:pt idx="8">
                  <c:v>4948.7481798150047</c:v>
                </c:pt>
                <c:pt idx="9">
                  <c:v>6323.7576399610471</c:v>
                </c:pt>
                <c:pt idx="10">
                  <c:v>7728.6118974135661</c:v>
                </c:pt>
                <c:pt idx="11">
                  <c:v>9500.8351620276098</c:v>
                </c:pt>
                <c:pt idx="12">
                  <c:v>10513.540709255005</c:v>
                </c:pt>
                <c:pt idx="13">
                  <c:v>10791.020185246734</c:v>
                </c:pt>
                <c:pt idx="14">
                  <c:v>10217.314025836773</c:v>
                </c:pt>
                <c:pt idx="15">
                  <c:v>12785.051874944656</c:v>
                </c:pt>
                <c:pt idx="16">
                  <c:v>14582.170519248783</c:v>
                </c:pt>
                <c:pt idx="17">
                  <c:v>15253.330825956948</c:v>
                </c:pt>
                <c:pt idx="18">
                  <c:v>15741.711657950094</c:v>
                </c:pt>
                <c:pt idx="19">
                  <c:v>14528.325811268187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'GDP per capita'!$A$7</c:f>
              <c:strCache>
                <c:ptCount val="1"/>
                <c:pt idx="0">
                  <c:v>China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'GDP per capita'!$B$3:$BD$3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'GDP per capita'!$B$7:$BD$7</c:f>
              <c:numCache>
                <c:formatCode>_(* #,##0.00_);_(* \(#,##0.00\);_(* "-"??_);_(@_)</c:formatCode>
                <c:ptCount val="20"/>
                <c:pt idx="0">
                  <c:v>607.56855547474765</c:v>
                </c:pt>
                <c:pt idx="1">
                  <c:v>707.02973728677739</c:v>
                </c:pt>
                <c:pt idx="2">
                  <c:v>778.94393485442049</c:v>
                </c:pt>
                <c:pt idx="3">
                  <c:v>825.54791520190508</c:v>
                </c:pt>
                <c:pt idx="4">
                  <c:v>869.65485161753702</c:v>
                </c:pt>
                <c:pt idx="5">
                  <c:v>954.55224330174804</c:v>
                </c:pt>
                <c:pt idx="6">
                  <c:v>1047.4818948092181</c:v>
                </c:pt>
                <c:pt idx="7">
                  <c:v>1141.7635056209162</c:v>
                </c:pt>
                <c:pt idx="8">
                  <c:v>1280.5971813153242</c:v>
                </c:pt>
                <c:pt idx="9">
                  <c:v>1498.1737956253212</c:v>
                </c:pt>
                <c:pt idx="10">
                  <c:v>1740.0931864372931</c:v>
                </c:pt>
                <c:pt idx="11">
                  <c:v>2082.1833625010204</c:v>
                </c:pt>
                <c:pt idx="12">
                  <c:v>2673.2941909354004</c:v>
                </c:pt>
                <c:pt idx="13">
                  <c:v>3441.2213545702066</c:v>
                </c:pt>
                <c:pt idx="14">
                  <c:v>3800.4745416127671</c:v>
                </c:pt>
                <c:pt idx="15">
                  <c:v>4514.940520133805</c:v>
                </c:pt>
                <c:pt idx="16">
                  <c:v>5574.1870933690243</c:v>
                </c:pt>
                <c:pt idx="17">
                  <c:v>6264.643877939925</c:v>
                </c:pt>
                <c:pt idx="18">
                  <c:v>6991.853865644468</c:v>
                </c:pt>
                <c:pt idx="19">
                  <c:v>7593.8818913472587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'GDP per capita'!$A$8</c:f>
              <c:strCache>
                <c:ptCount val="1"/>
                <c:pt idx="0">
                  <c:v>Colombia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'GDP per capita'!$B$3:$BD$3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'GDP per capita'!$B$8:$BD$8</c:f>
              <c:numCache>
                <c:formatCode>_(* #,##0.00_);_(* \(#,##0.00\);_(* "-"??_);_(@_)</c:formatCode>
                <c:ptCount val="20"/>
                <c:pt idx="0">
                  <c:v>2470.683382614875</c:v>
                </c:pt>
                <c:pt idx="1">
                  <c:v>2553.5496184223562</c:v>
                </c:pt>
                <c:pt idx="2">
                  <c:v>2759.9528824634281</c:v>
                </c:pt>
                <c:pt idx="3">
                  <c:v>2509.139908028611</c:v>
                </c:pt>
                <c:pt idx="4">
                  <c:v>2164.4328764561928</c:v>
                </c:pt>
                <c:pt idx="5">
                  <c:v>2472.197775855193</c:v>
                </c:pt>
                <c:pt idx="6">
                  <c:v>2395.8565221940353</c:v>
                </c:pt>
                <c:pt idx="7">
                  <c:v>2355.7257525168206</c:v>
                </c:pt>
                <c:pt idx="8">
                  <c:v>2246.257647880112</c:v>
                </c:pt>
                <c:pt idx="9">
                  <c:v>2740.2498664930799</c:v>
                </c:pt>
                <c:pt idx="10">
                  <c:v>3386.0254776104052</c:v>
                </c:pt>
                <c:pt idx="11">
                  <c:v>3709.0769144106303</c:v>
                </c:pt>
                <c:pt idx="12">
                  <c:v>4674.2117101771864</c:v>
                </c:pt>
                <c:pt idx="13">
                  <c:v>5433.7064124319704</c:v>
                </c:pt>
                <c:pt idx="14">
                  <c:v>5148.4113436393927</c:v>
                </c:pt>
                <c:pt idx="15">
                  <c:v>6250.6544997914707</c:v>
                </c:pt>
                <c:pt idx="16">
                  <c:v>7227.7708295564407</c:v>
                </c:pt>
                <c:pt idx="17">
                  <c:v>7885.061292302139</c:v>
                </c:pt>
                <c:pt idx="18">
                  <c:v>8027.9781597010751</c:v>
                </c:pt>
                <c:pt idx="19">
                  <c:v>7903.925773116468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'GDP per capita'!$A$9</c:f>
              <c:strCache>
                <c:ptCount val="1"/>
                <c:pt idx="0">
                  <c:v>European Union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'GDP per capita'!$B$3:$BD$3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'GDP per capita'!$B$9:$BD$9</c:f>
              <c:numCache>
                <c:formatCode>_(* #,##0.00_);_(* \(#,##0.00\);_(* "-"??_);_(@_)</c:formatCode>
                <c:ptCount val="20"/>
                <c:pt idx="0">
                  <c:v>19683.125583664252</c:v>
                </c:pt>
                <c:pt idx="1">
                  <c:v>20084.110552212685</c:v>
                </c:pt>
                <c:pt idx="2">
                  <c:v>18891.66863250106</c:v>
                </c:pt>
                <c:pt idx="3">
                  <c:v>19529.010949241845</c:v>
                </c:pt>
                <c:pt idx="4">
                  <c:v>19460.819068021781</c:v>
                </c:pt>
                <c:pt idx="5">
                  <c:v>18063.397061489683</c:v>
                </c:pt>
                <c:pt idx="6">
                  <c:v>18227.579360695723</c:v>
                </c:pt>
                <c:pt idx="7">
                  <c:v>19826.182253286759</c:v>
                </c:pt>
                <c:pt idx="8">
                  <c:v>24080.921065108643</c:v>
                </c:pt>
                <c:pt idx="9">
                  <c:v>27697.889351274938</c:v>
                </c:pt>
                <c:pt idx="10">
                  <c:v>28843.613366670415</c:v>
                </c:pt>
                <c:pt idx="11">
                  <c:v>30665.803271219916</c:v>
                </c:pt>
                <c:pt idx="12">
                  <c:v>35330.001552978661</c:v>
                </c:pt>
                <c:pt idx="13">
                  <c:v>37880.668423299925</c:v>
                </c:pt>
                <c:pt idx="14">
                  <c:v>33781.663024340152</c:v>
                </c:pt>
                <c:pt idx="15">
                  <c:v>33575.550972556659</c:v>
                </c:pt>
                <c:pt idx="16">
                  <c:v>36218.349748385292</c:v>
                </c:pt>
                <c:pt idx="17">
                  <c:v>34114.528206661329</c:v>
                </c:pt>
                <c:pt idx="18">
                  <c:v>35435.485613133016</c:v>
                </c:pt>
                <c:pt idx="19">
                  <c:v>36317.342345594399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'GDP per capita'!$A$10</c:f>
              <c:strCache>
                <c:ptCount val="1"/>
                <c:pt idx="0">
                  <c:v>India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'GDP per capita'!$B$3:$BD$3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'GDP per capita'!$B$10:$BD$10</c:f>
              <c:numCache>
                <c:formatCode>_(* #,##0.00_);_(* \(#,##0.00\);_(* "-"??_);_(@_)</c:formatCode>
                <c:ptCount val="20"/>
                <c:pt idx="0">
                  <c:v>381.52689213174335</c:v>
                </c:pt>
                <c:pt idx="1">
                  <c:v>408.24139136933235</c:v>
                </c:pt>
                <c:pt idx="2">
                  <c:v>424.08609335961728</c:v>
                </c:pt>
                <c:pt idx="3">
                  <c:v>421.82192435173761</c:v>
                </c:pt>
                <c:pt idx="4">
                  <c:v>451.08949121553809</c:v>
                </c:pt>
                <c:pt idx="5">
                  <c:v>452.41358466967574</c:v>
                </c:pt>
                <c:pt idx="6">
                  <c:v>460.8263609857816</c:v>
                </c:pt>
                <c:pt idx="7">
                  <c:v>480.62160764912119</c:v>
                </c:pt>
                <c:pt idx="8">
                  <c:v>557.89736588649373</c:v>
                </c:pt>
                <c:pt idx="9">
                  <c:v>640.60123502047315</c:v>
                </c:pt>
                <c:pt idx="10">
                  <c:v>729.00100147041894</c:v>
                </c:pt>
                <c:pt idx="11">
                  <c:v>816.73377619917949</c:v>
                </c:pt>
                <c:pt idx="12">
                  <c:v>1050.0248011234867</c:v>
                </c:pt>
                <c:pt idx="13">
                  <c:v>1022.5775919526062</c:v>
                </c:pt>
                <c:pt idx="14">
                  <c:v>1124.5194455078797</c:v>
                </c:pt>
                <c:pt idx="15">
                  <c:v>1387.8800840127521</c:v>
                </c:pt>
                <c:pt idx="16">
                  <c:v>1471.6584392403026</c:v>
                </c:pt>
                <c:pt idx="17">
                  <c:v>1449.6648745246284</c:v>
                </c:pt>
                <c:pt idx="18">
                  <c:v>1455.1021914208454</c:v>
                </c:pt>
                <c:pt idx="19">
                  <c:v>1595.7043867870475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'GDP per capita'!$A$11</c:f>
              <c:strCache>
                <c:ptCount val="1"/>
                <c:pt idx="0">
                  <c:v>Japan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'GDP per capita'!$B$3:$BD$3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'GDP per capita'!$B$11:$BD$11</c:f>
              <c:numCache>
                <c:formatCode>_(* #,##0.00_);_(* \(#,##0.00\);_(* "-"??_);_(@_)</c:formatCode>
                <c:ptCount val="20"/>
                <c:pt idx="0">
                  <c:v>42522.066590605355</c:v>
                </c:pt>
                <c:pt idx="1">
                  <c:v>37422.864142907449</c:v>
                </c:pt>
                <c:pt idx="2">
                  <c:v>34304.148971226416</c:v>
                </c:pt>
                <c:pt idx="3">
                  <c:v>30969.738032770758</c:v>
                </c:pt>
                <c:pt idx="4">
                  <c:v>35004.061271904422</c:v>
                </c:pt>
                <c:pt idx="5">
                  <c:v>37299.644129129272</c:v>
                </c:pt>
                <c:pt idx="6">
                  <c:v>32716.418674889748</c:v>
                </c:pt>
                <c:pt idx="7">
                  <c:v>31235.588184391381</c:v>
                </c:pt>
                <c:pt idx="8">
                  <c:v>33690.937729715421</c:v>
                </c:pt>
                <c:pt idx="9">
                  <c:v>36441.504493942208</c:v>
                </c:pt>
                <c:pt idx="10">
                  <c:v>35781.170052596499</c:v>
                </c:pt>
                <c:pt idx="11">
                  <c:v>34075.978949411139</c:v>
                </c:pt>
                <c:pt idx="12">
                  <c:v>34033.70125493611</c:v>
                </c:pt>
                <c:pt idx="13">
                  <c:v>37865.618031387443</c:v>
                </c:pt>
                <c:pt idx="14">
                  <c:v>39322.604728411439</c:v>
                </c:pt>
                <c:pt idx="15">
                  <c:v>42909.234152354366</c:v>
                </c:pt>
                <c:pt idx="16">
                  <c:v>46203.709518983589</c:v>
                </c:pt>
                <c:pt idx="17">
                  <c:v>46679.265432230262</c:v>
                </c:pt>
                <c:pt idx="18">
                  <c:v>38633.708059179502</c:v>
                </c:pt>
                <c:pt idx="19">
                  <c:v>36194.415613442725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'GDP per capita'!$A$12</c:f>
              <c:strCache>
                <c:ptCount val="1"/>
                <c:pt idx="0">
                  <c:v>Korea, Rep.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'GDP per capita'!$B$3:$BD$3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'GDP per capita'!$B$12:$BD$12</c:f>
              <c:numCache>
                <c:formatCode>_(* #,##0.00_);_(* \(#,##0.00\);_(* "-"??_);_(@_)</c:formatCode>
                <c:ptCount val="20"/>
                <c:pt idx="0">
                  <c:v>12403.913223895976</c:v>
                </c:pt>
                <c:pt idx="1">
                  <c:v>13254.637400139512</c:v>
                </c:pt>
                <c:pt idx="2">
                  <c:v>12196.769780235883</c:v>
                </c:pt>
                <c:pt idx="3">
                  <c:v>8133.7312452002579</c:v>
                </c:pt>
                <c:pt idx="4">
                  <c:v>10432.210803657013</c:v>
                </c:pt>
                <c:pt idx="5">
                  <c:v>11947.57724724436</c:v>
                </c:pt>
                <c:pt idx="6">
                  <c:v>11255.947889445213</c:v>
                </c:pt>
                <c:pt idx="7">
                  <c:v>12788.580180517678</c:v>
                </c:pt>
                <c:pt idx="8">
                  <c:v>14219.193585600875</c:v>
                </c:pt>
                <c:pt idx="9">
                  <c:v>15921.939197441279</c:v>
                </c:pt>
                <c:pt idx="10">
                  <c:v>18657.521860421864</c:v>
                </c:pt>
                <c:pt idx="11">
                  <c:v>20917.029890907295</c:v>
                </c:pt>
                <c:pt idx="12">
                  <c:v>23101.51117878452</c:v>
                </c:pt>
                <c:pt idx="13">
                  <c:v>20474.887468475226</c:v>
                </c:pt>
                <c:pt idx="14">
                  <c:v>18338.706366025552</c:v>
                </c:pt>
                <c:pt idx="15">
                  <c:v>22151.209124362907</c:v>
                </c:pt>
                <c:pt idx="16">
                  <c:v>24155.829304419611</c:v>
                </c:pt>
                <c:pt idx="17">
                  <c:v>24453.971346307222</c:v>
                </c:pt>
                <c:pt idx="18">
                  <c:v>25997.880658931597</c:v>
                </c:pt>
                <c:pt idx="19">
                  <c:v>27970.494261562439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'GDP per capita'!$A$13</c:f>
              <c:strCache>
                <c:ptCount val="1"/>
                <c:pt idx="0">
                  <c:v>Mexico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'GDP per capita'!$B$3:$BD$3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'GDP per capita'!$B$13:$BD$13</c:f>
              <c:numCache>
                <c:formatCode>_(* #,##0.00_);_(* \(#,##0.00\);_(* "-"??_);_(@_)</c:formatCode>
                <c:ptCount val="20"/>
                <c:pt idx="0">
                  <c:v>3640.8334188728227</c:v>
                </c:pt>
                <c:pt idx="1">
                  <c:v>4131.8057059321663</c:v>
                </c:pt>
                <c:pt idx="2">
                  <c:v>4907.3331516862736</c:v>
                </c:pt>
                <c:pt idx="3">
                  <c:v>5038.6297747095914</c:v>
                </c:pt>
                <c:pt idx="4">
                  <c:v>5722.122138573045</c:v>
                </c:pt>
                <c:pt idx="5">
                  <c:v>6649.7165342157432</c:v>
                </c:pt>
                <c:pt idx="6">
                  <c:v>6952.2890393047855</c:v>
                </c:pt>
                <c:pt idx="7">
                  <c:v>7023.7872759469246</c:v>
                </c:pt>
                <c:pt idx="8">
                  <c:v>6673.1669738040719</c:v>
                </c:pt>
                <c:pt idx="9">
                  <c:v>7115.121768727171</c:v>
                </c:pt>
                <c:pt idx="10">
                  <c:v>7893.9682337565273</c:v>
                </c:pt>
                <c:pt idx="11">
                  <c:v>8680.6038803261526</c:v>
                </c:pt>
                <c:pt idx="12">
                  <c:v>9222.8839970524896</c:v>
                </c:pt>
                <c:pt idx="13">
                  <c:v>9578.5705667592974</c:v>
                </c:pt>
                <c:pt idx="14">
                  <c:v>7661.2084127826129</c:v>
                </c:pt>
                <c:pt idx="15">
                  <c:v>8861.4936973069744</c:v>
                </c:pt>
                <c:pt idx="16">
                  <c:v>9730.2777527432881</c:v>
                </c:pt>
                <c:pt idx="17">
                  <c:v>9721.0626440302931</c:v>
                </c:pt>
                <c:pt idx="18">
                  <c:v>10200.805832132437</c:v>
                </c:pt>
                <c:pt idx="19">
                  <c:v>10230.182502849138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'GDP per capita'!$A$14</c:f>
              <c:strCache>
                <c:ptCount val="1"/>
                <c:pt idx="0">
                  <c:v>Russian Federation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'GDP per capita'!$B$3:$BD$3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'GDP per capita'!$B$14:$BD$14</c:f>
              <c:numCache>
                <c:formatCode>_(* #,##0.00_);_(* \(#,##0.00\);_(* "-"??_);_(@_)</c:formatCode>
                <c:ptCount val="20"/>
                <c:pt idx="0">
                  <c:v>2665.7223470190702</c:v>
                </c:pt>
                <c:pt idx="1">
                  <c:v>2643.9071360757998</c:v>
                </c:pt>
                <c:pt idx="2">
                  <c:v>2737.5566623406798</c:v>
                </c:pt>
                <c:pt idx="3">
                  <c:v>1834.8469373328701</c:v>
                </c:pt>
                <c:pt idx="4">
                  <c:v>1330.7514639503599</c:v>
                </c:pt>
                <c:pt idx="5">
                  <c:v>1771.5866019099601</c:v>
                </c:pt>
                <c:pt idx="6">
                  <c:v>2100.3623859404202</c:v>
                </c:pt>
                <c:pt idx="7">
                  <c:v>2375.0590439449802</c:v>
                </c:pt>
                <c:pt idx="8">
                  <c:v>2975.1327783492502</c:v>
                </c:pt>
                <c:pt idx="9">
                  <c:v>4102.3722935487904</c:v>
                </c:pt>
                <c:pt idx="10">
                  <c:v>5323.4660337581399</c:v>
                </c:pt>
                <c:pt idx="11">
                  <c:v>6920.1943978360796</c:v>
                </c:pt>
                <c:pt idx="12">
                  <c:v>9101.2567060889305</c:v>
                </c:pt>
                <c:pt idx="13">
                  <c:v>11635.2742379874</c:v>
                </c:pt>
                <c:pt idx="14">
                  <c:v>8562.8136969539901</c:v>
                </c:pt>
                <c:pt idx="15">
                  <c:v>10674.997202418401</c:v>
                </c:pt>
                <c:pt idx="16">
                  <c:v>13323.8833754364</c:v>
                </c:pt>
                <c:pt idx="17">
                  <c:v>14078.8305693118</c:v>
                </c:pt>
                <c:pt idx="18">
                  <c:v>14487.279870258801</c:v>
                </c:pt>
                <c:pt idx="19">
                  <c:v>12735.9184024927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'GDP per capita'!$A$15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'GDP per capita'!$B$3:$BD$3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'GDP per capita'!$B$15:$BD$15</c:f>
              <c:numCache>
                <c:formatCode>_(* #,##0.00_);_(* \(#,##0.00\);_(* "-"??_);_(@_)</c:formatCode>
                <c:ptCount val="20"/>
                <c:pt idx="0">
                  <c:v>28782.175020091785</c:v>
                </c:pt>
                <c:pt idx="1">
                  <c:v>30068.227206248099</c:v>
                </c:pt>
                <c:pt idx="2">
                  <c:v>31572.690229849224</c:v>
                </c:pt>
                <c:pt idx="3">
                  <c:v>32949.197764034601</c:v>
                </c:pt>
                <c:pt idx="4">
                  <c:v>34620.928899082566</c:v>
                </c:pt>
                <c:pt idx="5">
                  <c:v>36449.855115534861</c:v>
                </c:pt>
                <c:pt idx="6">
                  <c:v>37273.618103417619</c:v>
                </c:pt>
                <c:pt idx="7">
                  <c:v>38166.037840781217</c:v>
                </c:pt>
                <c:pt idx="8">
                  <c:v>39677.198348105841</c:v>
                </c:pt>
                <c:pt idx="9">
                  <c:v>41921.809761789213</c:v>
                </c:pt>
                <c:pt idx="10">
                  <c:v>44307.92058486028</c:v>
                </c:pt>
                <c:pt idx="11">
                  <c:v>46437.067117306477</c:v>
                </c:pt>
                <c:pt idx="12">
                  <c:v>48061.537661335336</c:v>
                </c:pt>
                <c:pt idx="13">
                  <c:v>48401.427340389913</c:v>
                </c:pt>
                <c:pt idx="14">
                  <c:v>47001.555349681752</c:v>
                </c:pt>
                <c:pt idx="15">
                  <c:v>48374.056456596576</c:v>
                </c:pt>
                <c:pt idx="16">
                  <c:v>49781.357490134018</c:v>
                </c:pt>
                <c:pt idx="17">
                  <c:v>51456.658728035283</c:v>
                </c:pt>
                <c:pt idx="18">
                  <c:v>52980.04362631189</c:v>
                </c:pt>
                <c:pt idx="19">
                  <c:v>54629.49516789116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'GDP per capita'!$A$16</c:f>
              <c:strCache>
                <c:ptCount val="1"/>
                <c:pt idx="0">
                  <c:v>South Africa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'GDP per capita'!$B$3:$BD$3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'GDP per capita'!$B$16:$BD$16</c:f>
              <c:numCache>
                <c:formatCode>_(* #,##0.00_);_(* \(#,##0.00\);_(* "-"??_);_(@_)</c:formatCode>
                <c:ptCount val="20"/>
                <c:pt idx="0">
                  <c:v>3973.9323828142383</c:v>
                </c:pt>
                <c:pt idx="1">
                  <c:v>3690.178479051644</c:v>
                </c:pt>
                <c:pt idx="2">
                  <c:v>3728.3339918608222</c:v>
                </c:pt>
                <c:pt idx="3">
                  <c:v>3288.2037652564172</c:v>
                </c:pt>
                <c:pt idx="4">
                  <c:v>3183.1497690620222</c:v>
                </c:pt>
                <c:pt idx="5">
                  <c:v>3099.1316136959676</c:v>
                </c:pt>
                <c:pt idx="6">
                  <c:v>2705.7802044795817</c:v>
                </c:pt>
                <c:pt idx="7">
                  <c:v>2535.490042105645</c:v>
                </c:pt>
                <c:pt idx="8">
                  <c:v>3799.439553968753</c:v>
                </c:pt>
                <c:pt idx="9">
                  <c:v>4892.0390548474143</c:v>
                </c:pt>
                <c:pt idx="10">
                  <c:v>5444.0758461638579</c:v>
                </c:pt>
                <c:pt idx="11">
                  <c:v>5660.1169738020053</c:v>
                </c:pt>
                <c:pt idx="12">
                  <c:v>6153.6551666812602</c:v>
                </c:pt>
                <c:pt idx="13">
                  <c:v>5811.6189443611238</c:v>
                </c:pt>
                <c:pt idx="14">
                  <c:v>5912.1431794178261</c:v>
                </c:pt>
                <c:pt idx="15">
                  <c:v>7389.9602636165237</c:v>
                </c:pt>
                <c:pt idx="16">
                  <c:v>8080.8652433904099</c:v>
                </c:pt>
                <c:pt idx="17">
                  <c:v>7592.1579969926825</c:v>
                </c:pt>
                <c:pt idx="18">
                  <c:v>6886.2904055892668</c:v>
                </c:pt>
                <c:pt idx="19">
                  <c:v>6477.8600915873158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1328512"/>
        <c:axId val="181404032"/>
      </c:lineChart>
      <c:catAx>
        <c:axId val="18132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1404032"/>
        <c:crosses val="autoZero"/>
        <c:auto val="1"/>
        <c:lblAlgn val="ctr"/>
        <c:lblOffset val="100"/>
        <c:noMultiLvlLbl val="0"/>
      </c:catAx>
      <c:valAx>
        <c:axId val="181404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1328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'GDP per capita'!$A$5</c:f>
              <c:strCache>
                <c:ptCount val="1"/>
                <c:pt idx="0">
                  <c:v>Brazil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'GDP per capita'!$B$3:$BD$3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'GDP per capita'!$B$5:$BD$5</c:f>
              <c:numCache>
                <c:formatCode>_(* #,##0.00_);_(* \(#,##0.00\);_(* "-"??_);_(@_)</c:formatCode>
                <c:ptCount val="20"/>
                <c:pt idx="0">
                  <c:v>4827.3276088213024</c:v>
                </c:pt>
                <c:pt idx="1">
                  <c:v>5163.2658126966398</c:v>
                </c:pt>
                <c:pt idx="2">
                  <c:v>5279.1504752161609</c:v>
                </c:pt>
                <c:pt idx="3">
                  <c:v>5083.6264949254364</c:v>
                </c:pt>
                <c:pt idx="4">
                  <c:v>3476.0808262784581</c:v>
                </c:pt>
                <c:pt idx="5">
                  <c:v>3738.7194117204831</c:v>
                </c:pt>
                <c:pt idx="6">
                  <c:v>3136.4967334247171</c:v>
                </c:pt>
                <c:pt idx="7">
                  <c:v>2810.2307896012085</c:v>
                </c:pt>
                <c:pt idx="8">
                  <c:v>3044.2550266916151</c:v>
                </c:pt>
                <c:pt idx="9">
                  <c:v>3597.978835653129</c:v>
                </c:pt>
                <c:pt idx="10">
                  <c:v>4733.183546217173</c:v>
                </c:pt>
                <c:pt idx="11">
                  <c:v>5809.1178739655788</c:v>
                </c:pt>
                <c:pt idx="12">
                  <c:v>7241.0789501279251</c:v>
                </c:pt>
                <c:pt idx="13">
                  <c:v>8700.6133387350528</c:v>
                </c:pt>
                <c:pt idx="14">
                  <c:v>8462.3891170676197</c:v>
                </c:pt>
                <c:pt idx="15">
                  <c:v>11124.076882360663</c:v>
                </c:pt>
                <c:pt idx="16">
                  <c:v>13042.197701626599</c:v>
                </c:pt>
                <c:pt idx="17">
                  <c:v>11922.704678025306</c:v>
                </c:pt>
                <c:pt idx="18">
                  <c:v>11711.063337313533</c:v>
                </c:pt>
                <c:pt idx="19">
                  <c:v>11384.618136944808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426816"/>
        <c:axId val="181432704"/>
      </c:barChart>
      <c:catAx>
        <c:axId val="18142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1432704"/>
        <c:crosses val="autoZero"/>
        <c:auto val="1"/>
        <c:lblAlgn val="ctr"/>
        <c:lblOffset val="100"/>
        <c:noMultiLvlLbl val="0"/>
      </c:catAx>
      <c:valAx>
        <c:axId val="181432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1426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'Health exp total'!$A$5</c:f>
              <c:strCache>
                <c:ptCount val="1"/>
                <c:pt idx="0">
                  <c:v>Brazil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'Health exp total'!$B$3:$T$3</c:f>
              <c:strCach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strCache>
            </c:strRef>
          </c:cat>
          <c:val>
            <c:numRef>
              <c:f>'Health exp total'!$B$5:$T$5</c:f>
              <c:numCache>
                <c:formatCode>_(* #,##0.00_);_(* \(#,##0.00\);_(* "-"??_);_(@_)</c:formatCode>
                <c:ptCount val="19"/>
                <c:pt idx="0">
                  <c:v>6.6523353900000002</c:v>
                </c:pt>
                <c:pt idx="1">
                  <c:v>6.84886222</c:v>
                </c:pt>
                <c:pt idx="2">
                  <c:v>6.8087317499999997</c:v>
                </c:pt>
                <c:pt idx="3">
                  <c:v>6.7385803400000004</c:v>
                </c:pt>
                <c:pt idx="4">
                  <c:v>7.0868890999999996</c:v>
                </c:pt>
                <c:pt idx="5">
                  <c:v>7.1641610499999997</c:v>
                </c:pt>
                <c:pt idx="6">
                  <c:v>7.26895808</c:v>
                </c:pt>
                <c:pt idx="7">
                  <c:v>7.19452275</c:v>
                </c:pt>
                <c:pt idx="8">
                  <c:v>7.0251425300000001</c:v>
                </c:pt>
                <c:pt idx="9">
                  <c:v>7.1305728200000003</c:v>
                </c:pt>
                <c:pt idx="10">
                  <c:v>8.36133828</c:v>
                </c:pt>
                <c:pt idx="11">
                  <c:v>8.49788751</c:v>
                </c:pt>
                <c:pt idx="12">
                  <c:v>8.4569707899999997</c:v>
                </c:pt>
                <c:pt idx="13">
                  <c:v>8.4426377600000002</c:v>
                </c:pt>
                <c:pt idx="14">
                  <c:v>8.8861099100000001</c:v>
                </c:pt>
                <c:pt idx="15">
                  <c:v>9.0082116400000007</c:v>
                </c:pt>
                <c:pt idx="16">
                  <c:v>9.1739988399999994</c:v>
                </c:pt>
                <c:pt idx="17">
                  <c:v>9.5228380799999996</c:v>
                </c:pt>
                <c:pt idx="18">
                  <c:v>9.67087495</c:v>
                </c:pt>
              </c:numCache>
            </c:numRef>
          </c:val>
        </c:ser>
        <c:ser>
          <c:idx val="1"/>
          <c:order val="1"/>
          <c:tx>
            <c:strRef>
              <c:f>'Health exp total'!$A$9</c:f>
              <c:strCache>
                <c:ptCount val="1"/>
                <c:pt idx="0">
                  <c:v>European Union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'Health exp total'!$B$3:$T$3</c:f>
              <c:strCach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strCache>
            </c:strRef>
          </c:cat>
          <c:val>
            <c:numRef>
              <c:f>'Health exp total'!$B$9:$T$9</c:f>
              <c:numCache>
                <c:formatCode>_(* #,##0.00_);_(* \(#,##0.00\);_(* "-"??_);_(@_)</c:formatCode>
                <c:ptCount val="19"/>
                <c:pt idx="0">
                  <c:v>8.611655691161145</c:v>
                </c:pt>
                <c:pt idx="1">
                  <c:v>8.6728167232192934</c:v>
                </c:pt>
                <c:pt idx="2">
                  <c:v>8.4877441788801562</c:v>
                </c:pt>
                <c:pt idx="3">
                  <c:v>8.480902934506739</c:v>
                </c:pt>
                <c:pt idx="4">
                  <c:v>8.5740435040924812</c:v>
                </c:pt>
                <c:pt idx="5">
                  <c:v>8.5461826879083969</c:v>
                </c:pt>
                <c:pt idx="6">
                  <c:v>8.7342517769862962</c:v>
                </c:pt>
                <c:pt idx="7">
                  <c:v>8.9677930633409719</c:v>
                </c:pt>
                <c:pt idx="8">
                  <c:v>9.2537262048827458</c:v>
                </c:pt>
                <c:pt idx="9">
                  <c:v>9.2830322301369961</c:v>
                </c:pt>
                <c:pt idx="10">
                  <c:v>9.4289527346959314</c:v>
                </c:pt>
                <c:pt idx="11">
                  <c:v>9.3846523213102504</c:v>
                </c:pt>
                <c:pt idx="12">
                  <c:v>9.3021616573440564</c:v>
                </c:pt>
                <c:pt idx="13">
                  <c:v>9.6140387678249635</c:v>
                </c:pt>
                <c:pt idx="14">
                  <c:v>10.424071633137551</c:v>
                </c:pt>
                <c:pt idx="15">
                  <c:v>10.274271759683741</c:v>
                </c:pt>
                <c:pt idx="16">
                  <c:v>10.115077816292805</c:v>
                </c:pt>
                <c:pt idx="17">
                  <c:v>10.148074658854878</c:v>
                </c:pt>
                <c:pt idx="18">
                  <c:v>10.114433066546761</c:v>
                </c:pt>
              </c:numCache>
            </c:numRef>
          </c:val>
        </c:ser>
        <c:ser>
          <c:idx val="2"/>
          <c:order val="2"/>
          <c:tx>
            <c:strRef>
              <c:f>'Health exp total'!$A$12</c:f>
              <c:strCache>
                <c:ptCount val="1"/>
                <c:pt idx="0">
                  <c:v>Korea, Rep.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'Health exp total'!$B$3:$T$3</c:f>
              <c:strCach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strCache>
            </c:strRef>
          </c:cat>
          <c:val>
            <c:numRef>
              <c:f>'Health exp total'!$B$12:$T$12</c:f>
              <c:numCache>
                <c:formatCode>_(* #,##0.00_);_(* \(#,##0.00\);_(* "-"??_);_(@_)</c:formatCode>
                <c:ptCount val="19"/>
                <c:pt idx="0">
                  <c:v>3.8411599500000002</c:v>
                </c:pt>
                <c:pt idx="1">
                  <c:v>4.0414398399999998</c:v>
                </c:pt>
                <c:pt idx="2">
                  <c:v>4.0467986600000003</c:v>
                </c:pt>
                <c:pt idx="3">
                  <c:v>4.1479971500000001</c:v>
                </c:pt>
                <c:pt idx="4">
                  <c:v>4.4109423400000001</c:v>
                </c:pt>
                <c:pt idx="5">
                  <c:v>4.4454863400000004</c:v>
                </c:pt>
                <c:pt idx="6">
                  <c:v>5.0236977899999999</c:v>
                </c:pt>
                <c:pt idx="7">
                  <c:v>4.8731480200000004</c:v>
                </c:pt>
                <c:pt idx="8">
                  <c:v>5.2016690600000004</c:v>
                </c:pt>
                <c:pt idx="9">
                  <c:v>5.2481077699999998</c:v>
                </c:pt>
                <c:pt idx="10">
                  <c:v>5.65641499</c:v>
                </c:pt>
                <c:pt idx="11">
                  <c:v>6.11051696</c:v>
                </c:pt>
                <c:pt idx="12">
                  <c:v>6.4079518899999997</c:v>
                </c:pt>
                <c:pt idx="13">
                  <c:v>6.6356744699999997</c:v>
                </c:pt>
                <c:pt idx="14">
                  <c:v>7.1889564799999999</c:v>
                </c:pt>
                <c:pt idx="15">
                  <c:v>7.3343391200000001</c:v>
                </c:pt>
                <c:pt idx="16">
                  <c:v>7.4231279299999997</c:v>
                </c:pt>
                <c:pt idx="17">
                  <c:v>7.6336952199999999</c:v>
                </c:pt>
                <c:pt idx="18">
                  <c:v>7.17279614</c:v>
                </c:pt>
              </c:numCache>
            </c:numRef>
          </c:val>
        </c:ser>
        <c:ser>
          <c:idx val="3"/>
          <c:order val="3"/>
          <c:tx>
            <c:strRef>
              <c:f>'Health exp total'!$A$15</c:f>
              <c:strCache>
                <c:ptCount val="1"/>
                <c:pt idx="0">
                  <c:v>United States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'Health exp total'!$B$3:$T$3</c:f>
              <c:strCach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strCache>
            </c:strRef>
          </c:cat>
          <c:val>
            <c:numRef>
              <c:f>'Health exp total'!$B$15:$T$15</c:f>
              <c:numCache>
                <c:formatCode>_(* #,##0.00_);_(* \(#,##0.00\);_(* "-"??_);_(@_)</c:formatCode>
                <c:ptCount val="19"/>
                <c:pt idx="0">
                  <c:v>13.162462189999999</c:v>
                </c:pt>
                <c:pt idx="1">
                  <c:v>13.13630528</c:v>
                </c:pt>
                <c:pt idx="2">
                  <c:v>13.046034390000001</c:v>
                </c:pt>
                <c:pt idx="3">
                  <c:v>13.066009709999999</c:v>
                </c:pt>
                <c:pt idx="4">
                  <c:v>13.07010897</c:v>
                </c:pt>
                <c:pt idx="5">
                  <c:v>13.144189730000001</c:v>
                </c:pt>
                <c:pt idx="6">
                  <c:v>13.797780980000001</c:v>
                </c:pt>
                <c:pt idx="7">
                  <c:v>14.627519550000001</c:v>
                </c:pt>
                <c:pt idx="8">
                  <c:v>15.144441520000001</c:v>
                </c:pt>
                <c:pt idx="9">
                  <c:v>15.20902804</c:v>
                </c:pt>
                <c:pt idx="10">
                  <c:v>15.23046291</c:v>
                </c:pt>
                <c:pt idx="11">
                  <c:v>15.339287150000001</c:v>
                </c:pt>
                <c:pt idx="12">
                  <c:v>15.617646909999999</c:v>
                </c:pt>
                <c:pt idx="13">
                  <c:v>16.100978959999999</c:v>
                </c:pt>
                <c:pt idx="14">
                  <c:v>17.066728390000002</c:v>
                </c:pt>
                <c:pt idx="15">
                  <c:v>17.083690409999999</c:v>
                </c:pt>
                <c:pt idx="16">
                  <c:v>17.098117210000002</c:v>
                </c:pt>
                <c:pt idx="17">
                  <c:v>17.047661290000001</c:v>
                </c:pt>
                <c:pt idx="18">
                  <c:v>17.097639740000002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1567488"/>
        <c:axId val="181569024"/>
      </c:barChart>
      <c:catAx>
        <c:axId val="181567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1569024"/>
        <c:crosses val="autoZero"/>
        <c:auto val="1"/>
        <c:lblAlgn val="ctr"/>
        <c:lblOffset val="100"/>
        <c:noMultiLvlLbl val="0"/>
      </c:catAx>
      <c:valAx>
        <c:axId val="181569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1567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Demissões!$D$2:$D$23</c:f>
              <c:strCache>
                <c:ptCount val="22"/>
                <c:pt idx="0">
                  <c:v>1999.12</c:v>
                </c:pt>
                <c:pt idx="1">
                  <c:v>2000.12</c:v>
                </c:pt>
                <c:pt idx="2">
                  <c:v>2001.12</c:v>
                </c:pt>
                <c:pt idx="3">
                  <c:v>2002.12</c:v>
                </c:pt>
                <c:pt idx="4">
                  <c:v>2003.12</c:v>
                </c:pt>
                <c:pt idx="5">
                  <c:v>2004.12</c:v>
                </c:pt>
                <c:pt idx="6">
                  <c:v>2005.12</c:v>
                </c:pt>
                <c:pt idx="7">
                  <c:v>2006.12</c:v>
                </c:pt>
                <c:pt idx="8">
                  <c:v>2007.12</c:v>
                </c:pt>
                <c:pt idx="9">
                  <c:v>2008.12</c:v>
                </c:pt>
                <c:pt idx="10">
                  <c:v>2009.12</c:v>
                </c:pt>
                <c:pt idx="11">
                  <c:v>2010.12</c:v>
                </c:pt>
                <c:pt idx="12">
                  <c:v>2011.12</c:v>
                </c:pt>
                <c:pt idx="13">
                  <c:v>2012.12</c:v>
                </c:pt>
                <c:pt idx="14">
                  <c:v>2013.12</c:v>
                </c:pt>
                <c:pt idx="15">
                  <c:v>2014.12</c:v>
                </c:pt>
                <c:pt idx="16">
                  <c:v>2015.01</c:v>
                </c:pt>
                <c:pt idx="17">
                  <c:v>2015.02</c:v>
                </c:pt>
                <c:pt idx="18">
                  <c:v>2015.03</c:v>
                </c:pt>
                <c:pt idx="19">
                  <c:v>2015.04</c:v>
                </c:pt>
                <c:pt idx="20">
                  <c:v>2015.05</c:v>
                </c:pt>
                <c:pt idx="21">
                  <c:v>2015.06</c:v>
                </c:pt>
              </c:strCache>
            </c:strRef>
          </c:cat>
          <c:val>
            <c:numRef>
              <c:f>Demissões!$E$2:$E$23</c:f>
              <c:numCache>
                <c:formatCode>#,##0</c:formatCode>
                <c:ptCount val="22"/>
                <c:pt idx="0">
                  <c:v>790647</c:v>
                </c:pt>
                <c:pt idx="1">
                  <c:v>856818</c:v>
                </c:pt>
                <c:pt idx="2">
                  <c:v>847919</c:v>
                </c:pt>
                <c:pt idx="3">
                  <c:v>820473</c:v>
                </c:pt>
                <c:pt idx="4">
                  <c:v>881481</c:v>
                </c:pt>
                <c:pt idx="5">
                  <c:v>1077912</c:v>
                </c:pt>
                <c:pt idx="6">
                  <c:v>1055144</c:v>
                </c:pt>
                <c:pt idx="7">
                  <c:v>1136781</c:v>
                </c:pt>
                <c:pt idx="8">
                  <c:v>1227542</c:v>
                </c:pt>
                <c:pt idx="9">
                  <c:v>1542245</c:v>
                </c:pt>
                <c:pt idx="10">
                  <c:v>1483673</c:v>
                </c:pt>
                <c:pt idx="11">
                  <c:v>1638073</c:v>
                </c:pt>
                <c:pt idx="12">
                  <c:v>1713223</c:v>
                </c:pt>
                <c:pt idx="13">
                  <c:v>1708160</c:v>
                </c:pt>
                <c:pt idx="14">
                  <c:v>1543966</c:v>
                </c:pt>
                <c:pt idx="15">
                  <c:v>1732404</c:v>
                </c:pt>
                <c:pt idx="16">
                  <c:v>1681868</c:v>
                </c:pt>
                <c:pt idx="17">
                  <c:v>1649118</c:v>
                </c:pt>
                <c:pt idx="18">
                  <c:v>1699937</c:v>
                </c:pt>
                <c:pt idx="19">
                  <c:v>1625509</c:v>
                </c:pt>
                <c:pt idx="20">
                  <c:v>1580244</c:v>
                </c:pt>
                <c:pt idx="21">
                  <c:v>1564534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9248512"/>
        <c:axId val="179266688"/>
      </c:barChart>
      <c:catAx>
        <c:axId val="17924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266688"/>
        <c:crosses val="autoZero"/>
        <c:auto val="1"/>
        <c:lblAlgn val="ctr"/>
        <c:lblOffset val="100"/>
        <c:noMultiLvlLbl val="0"/>
      </c:catAx>
      <c:valAx>
        <c:axId val="179266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248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'Health exp total'!$A$5</c:f>
              <c:strCache>
                <c:ptCount val="1"/>
                <c:pt idx="0">
                  <c:v>Brazil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'Health exp total'!$B$3:$T$3</c:f>
              <c:strCach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strCache>
            </c:strRef>
          </c:cat>
          <c:val>
            <c:numRef>
              <c:f>'Health exp total'!$B$5:$T$5</c:f>
              <c:numCache>
                <c:formatCode>_(* #,##0.00_);_(* \(#,##0.00\);_(* "-"??_);_(@_)</c:formatCode>
                <c:ptCount val="19"/>
                <c:pt idx="0">
                  <c:v>6.6523353900000002</c:v>
                </c:pt>
                <c:pt idx="1">
                  <c:v>6.84886222</c:v>
                </c:pt>
                <c:pt idx="2">
                  <c:v>6.8087317499999997</c:v>
                </c:pt>
                <c:pt idx="3">
                  <c:v>6.7385803400000004</c:v>
                </c:pt>
                <c:pt idx="4">
                  <c:v>7.0868890999999996</c:v>
                </c:pt>
                <c:pt idx="5">
                  <c:v>7.1641610499999997</c:v>
                </c:pt>
                <c:pt idx="6">
                  <c:v>7.26895808</c:v>
                </c:pt>
                <c:pt idx="7">
                  <c:v>7.19452275</c:v>
                </c:pt>
                <c:pt idx="8">
                  <c:v>7.0251425300000001</c:v>
                </c:pt>
                <c:pt idx="9">
                  <c:v>7.1305728200000003</c:v>
                </c:pt>
                <c:pt idx="10">
                  <c:v>8.36133828</c:v>
                </c:pt>
                <c:pt idx="11">
                  <c:v>8.49788751</c:v>
                </c:pt>
                <c:pt idx="12">
                  <c:v>8.4569707899999997</c:v>
                </c:pt>
                <c:pt idx="13">
                  <c:v>8.4426377600000002</c:v>
                </c:pt>
                <c:pt idx="14">
                  <c:v>8.8861099100000001</c:v>
                </c:pt>
                <c:pt idx="15">
                  <c:v>9.0082116400000007</c:v>
                </c:pt>
                <c:pt idx="16">
                  <c:v>9.1739988399999994</c:v>
                </c:pt>
                <c:pt idx="17">
                  <c:v>9.5228380799999996</c:v>
                </c:pt>
                <c:pt idx="18">
                  <c:v>9.67087495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894144"/>
        <c:axId val="181908224"/>
      </c:barChart>
      <c:catAx>
        <c:axId val="18189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1908224"/>
        <c:crosses val="autoZero"/>
        <c:auto val="1"/>
        <c:lblAlgn val="ctr"/>
        <c:lblOffset val="100"/>
        <c:noMultiLvlLbl val="0"/>
      </c:catAx>
      <c:valAx>
        <c:axId val="181908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1894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'Education exp total'!$A$5</c:f>
              <c:strCache>
                <c:ptCount val="1"/>
                <c:pt idx="0">
                  <c:v>Brazil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'Education exp total'!$B$3:$AR$3</c:f>
              <c:strCache>
                <c:ptCount val="1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</c:strCache>
            </c:strRef>
          </c:cat>
          <c:val>
            <c:numRef>
              <c:f>'Education exp total'!$B$5:$AR$5</c:f>
              <c:numCache>
                <c:formatCode>_(* #,##0.00_);_(* \(#,##0.00\);_(* "-"??_);_(@_)</c:formatCode>
                <c:ptCount val="15"/>
                <c:pt idx="0">
                  <c:v>4.8687500000000004</c:v>
                </c:pt>
                <c:pt idx="1">
                  <c:v>3.8816699981689502</c:v>
                </c:pt>
                <c:pt idx="2">
                  <c:v>4.0145797729492196</c:v>
                </c:pt>
                <c:pt idx="3">
                  <c:v>3.8848900794982901</c:v>
                </c:pt>
                <c:pt idx="4">
                  <c:v>3.7781999111175502</c:v>
                </c:pt>
                <c:pt idx="5">
                  <c:v>3.892974972724915</c:v>
                </c:pt>
                <c:pt idx="6">
                  <c:v>4.0077500343322798</c:v>
                </c:pt>
                <c:pt idx="7">
                  <c:v>4.5277800559997603</c:v>
                </c:pt>
                <c:pt idx="8">
                  <c:v>4.9527502059936497</c:v>
                </c:pt>
                <c:pt idx="9">
                  <c:v>5.08439016342163</c:v>
                </c:pt>
                <c:pt idx="10">
                  <c:v>5.4036798477172896</c:v>
                </c:pt>
                <c:pt idx="11">
                  <c:v>5.6214699745178196</c:v>
                </c:pt>
                <c:pt idx="12">
                  <c:v>5.8222498893737802</c:v>
                </c:pt>
                <c:pt idx="13">
                  <c:v>6.0605797767639196</c:v>
                </c:pt>
                <c:pt idx="14">
                  <c:v>6.3465700149536097</c:v>
                </c:pt>
              </c:numCache>
            </c:numRef>
          </c:val>
        </c:ser>
        <c:ser>
          <c:idx val="1"/>
          <c:order val="1"/>
          <c:tx>
            <c:strRef>
              <c:f>'Education exp total'!$A$12</c:f>
              <c:strCache>
                <c:ptCount val="1"/>
                <c:pt idx="0">
                  <c:v>Korea, Rep.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'Education exp total'!$B$3:$AR$3</c:f>
              <c:strCache>
                <c:ptCount val="1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</c:strCache>
            </c:strRef>
          </c:cat>
          <c:val>
            <c:numRef>
              <c:f>'Education exp total'!$B$12:$AR$12</c:f>
              <c:numCache>
                <c:formatCode>_(* #,##0.00_);_(* \(#,##0.00\);_(* "-"??_);_(@_)</c:formatCode>
                <c:ptCount val="15"/>
                <c:pt idx="0">
                  <c:v>3.4294099999999998</c:v>
                </c:pt>
                <c:pt idx="1">
                  <c:v>3.4468700885772701</c:v>
                </c:pt>
                <c:pt idx="2">
                  <c:v>3.672150015830995</c:v>
                </c:pt>
                <c:pt idx="3">
                  <c:v>3.8974299430847199</c:v>
                </c:pt>
                <c:pt idx="4">
                  <c:v>3.79261994361877</c:v>
                </c:pt>
                <c:pt idx="5">
                  <c:v>4.1324100494384801</c:v>
                </c:pt>
                <c:pt idx="6">
                  <c:v>4.1152901649475098</c:v>
                </c:pt>
                <c:pt idx="7">
                  <c:v>3.9013700485229501</c:v>
                </c:pt>
                <c:pt idx="8">
                  <c:v>3.9674301147460902</c:v>
                </c:pt>
                <c:pt idx="9">
                  <c:v>3.9522900581359899</c:v>
                </c:pt>
                <c:pt idx="10">
                  <c:v>4.46395015716553</c:v>
                </c:pt>
                <c:pt idx="11">
                  <c:v>4.6698298454284703</c:v>
                </c:pt>
                <c:pt idx="12">
                  <c:v>4.5668900012970006</c:v>
                </c:pt>
                <c:pt idx="13">
                  <c:v>4.5925599336624154</c:v>
                </c:pt>
                <c:pt idx="14">
                  <c:v>4.6182298660278303</c:v>
                </c:pt>
              </c:numCache>
            </c:numRef>
          </c:val>
        </c:ser>
        <c:ser>
          <c:idx val="2"/>
          <c:order val="2"/>
          <c:tx>
            <c:strRef>
              <c:f>'Education exp total'!$A$15</c:f>
              <c:strCache>
                <c:ptCount val="1"/>
                <c:pt idx="0">
                  <c:v>United States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'Education exp total'!$B$3:$AR$3</c:f>
              <c:strCache>
                <c:ptCount val="1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</c:strCache>
            </c:strRef>
          </c:cat>
          <c:val>
            <c:numRef>
              <c:f>'Education exp total'!$B$15:$AR$15</c:f>
              <c:numCache>
                <c:formatCode>_(* #,##0.00_);_(* \(#,##0.00\);_(* "-"??_);_(@_)</c:formatCode>
                <c:ptCount val="15"/>
                <c:pt idx="0">
                  <c:v>4.81541</c:v>
                </c:pt>
                <c:pt idx="1">
                  <c:v>4.8493599891662598</c:v>
                </c:pt>
                <c:pt idx="2">
                  <c:v>5.1535999774932844</c:v>
                </c:pt>
                <c:pt idx="3">
                  <c:v>5.4578399658203098</c:v>
                </c:pt>
                <c:pt idx="4">
                  <c:v>5.40620994567871</c:v>
                </c:pt>
                <c:pt idx="5">
                  <c:v>5.5655198097229004</c:v>
                </c:pt>
                <c:pt idx="6">
                  <c:v>5.3092198371887198</c:v>
                </c:pt>
                <c:pt idx="7">
                  <c:v>5.0736598968505904</c:v>
                </c:pt>
                <c:pt idx="8">
                  <c:v>5.3888201713562003</c:v>
                </c:pt>
                <c:pt idx="9">
                  <c:v>5.2464900016784703</c:v>
                </c:pt>
                <c:pt idx="10">
                  <c:v>5.30354976654053</c:v>
                </c:pt>
                <c:pt idx="11">
                  <c:v>5.2495799064636204</c:v>
                </c:pt>
                <c:pt idx="12">
                  <c:v>5.4200301170349103</c:v>
                </c:pt>
                <c:pt idx="13">
                  <c:v>5.2238898277282697</c:v>
                </c:pt>
                <c:pt idx="14">
                  <c:v>5.32195997238159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1607808"/>
        <c:axId val="181863552"/>
      </c:barChart>
      <c:catAx>
        <c:axId val="181607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1863552"/>
        <c:crosses val="autoZero"/>
        <c:auto val="1"/>
        <c:lblAlgn val="ctr"/>
        <c:lblOffset val="100"/>
        <c:noMultiLvlLbl val="0"/>
      </c:catAx>
      <c:valAx>
        <c:axId val="181863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1607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'Education exp total'!$A$5</c:f>
              <c:strCache>
                <c:ptCount val="1"/>
                <c:pt idx="0">
                  <c:v>Brazil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'Education exp total'!$B$3:$AR$3</c:f>
              <c:strCache>
                <c:ptCount val="1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</c:strCache>
            </c:strRef>
          </c:cat>
          <c:val>
            <c:numRef>
              <c:f>'Education exp total'!$B$5:$AR$5</c:f>
              <c:numCache>
                <c:formatCode>_(* #,##0.00_);_(* \(#,##0.00\);_(* "-"??_);_(@_)</c:formatCode>
                <c:ptCount val="15"/>
                <c:pt idx="0">
                  <c:v>4.8687500000000004</c:v>
                </c:pt>
                <c:pt idx="1">
                  <c:v>3.8816699981689502</c:v>
                </c:pt>
                <c:pt idx="2">
                  <c:v>4.0145797729492196</c:v>
                </c:pt>
                <c:pt idx="3">
                  <c:v>3.8848900794982901</c:v>
                </c:pt>
                <c:pt idx="4">
                  <c:v>3.7781999111175502</c:v>
                </c:pt>
                <c:pt idx="5">
                  <c:v>3.892974972724915</c:v>
                </c:pt>
                <c:pt idx="6">
                  <c:v>4.0077500343322798</c:v>
                </c:pt>
                <c:pt idx="7">
                  <c:v>4.5277800559997603</c:v>
                </c:pt>
                <c:pt idx="8">
                  <c:v>4.9527502059936497</c:v>
                </c:pt>
                <c:pt idx="9">
                  <c:v>5.08439016342163</c:v>
                </c:pt>
                <c:pt idx="10">
                  <c:v>5.4036798477172896</c:v>
                </c:pt>
                <c:pt idx="11">
                  <c:v>5.6214699745178196</c:v>
                </c:pt>
                <c:pt idx="12">
                  <c:v>5.8222498893737802</c:v>
                </c:pt>
                <c:pt idx="13">
                  <c:v>6.0605797767639196</c:v>
                </c:pt>
                <c:pt idx="14">
                  <c:v>6.3465700149536097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881472"/>
        <c:axId val="181744000"/>
      </c:barChart>
      <c:catAx>
        <c:axId val="181881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1744000"/>
        <c:crosses val="autoZero"/>
        <c:auto val="1"/>
        <c:lblAlgn val="ctr"/>
        <c:lblOffset val="100"/>
        <c:noMultiLvlLbl val="0"/>
      </c:catAx>
      <c:valAx>
        <c:axId val="18174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1881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'Tx Desemprego'!$E$18:$E$39</c:f>
              <c:numCache>
                <c:formatCode>mmm\-yy</c:formatCode>
                <c:ptCount val="22"/>
                <c:pt idx="0">
                  <c:v>37226</c:v>
                </c:pt>
                <c:pt idx="1">
                  <c:v>37591</c:v>
                </c:pt>
                <c:pt idx="2">
                  <c:v>37956</c:v>
                </c:pt>
                <c:pt idx="3">
                  <c:v>38322</c:v>
                </c:pt>
                <c:pt idx="4">
                  <c:v>38687</c:v>
                </c:pt>
                <c:pt idx="5">
                  <c:v>39052</c:v>
                </c:pt>
                <c:pt idx="6">
                  <c:v>39417</c:v>
                </c:pt>
                <c:pt idx="7">
                  <c:v>39783</c:v>
                </c:pt>
                <c:pt idx="8">
                  <c:v>40148</c:v>
                </c:pt>
                <c:pt idx="9">
                  <c:v>40513</c:v>
                </c:pt>
                <c:pt idx="10">
                  <c:v>40878</c:v>
                </c:pt>
                <c:pt idx="11">
                  <c:v>41244</c:v>
                </c:pt>
                <c:pt idx="12">
                  <c:v>41609</c:v>
                </c:pt>
                <c:pt idx="13">
                  <c:v>41974</c:v>
                </c:pt>
                <c:pt idx="14">
                  <c:v>42005</c:v>
                </c:pt>
                <c:pt idx="15">
                  <c:v>42036</c:v>
                </c:pt>
                <c:pt idx="16">
                  <c:v>42064</c:v>
                </c:pt>
                <c:pt idx="17">
                  <c:v>42095</c:v>
                </c:pt>
                <c:pt idx="18">
                  <c:v>42125</c:v>
                </c:pt>
                <c:pt idx="19">
                  <c:v>42156</c:v>
                </c:pt>
                <c:pt idx="20">
                  <c:v>42186</c:v>
                </c:pt>
                <c:pt idx="21">
                  <c:v>42217</c:v>
                </c:pt>
              </c:numCache>
            </c:numRef>
          </c:cat>
          <c:val>
            <c:numRef>
              <c:f>'Tx Desemprego'!$F$18:$F$39</c:f>
              <c:numCache>
                <c:formatCode>General</c:formatCode>
                <c:ptCount val="22"/>
                <c:pt idx="0">
                  <c:v>10.6</c:v>
                </c:pt>
                <c:pt idx="1">
                  <c:v>10.5</c:v>
                </c:pt>
                <c:pt idx="2">
                  <c:v>10.9</c:v>
                </c:pt>
                <c:pt idx="3">
                  <c:v>9.6</c:v>
                </c:pt>
                <c:pt idx="4">
                  <c:v>8.4</c:v>
                </c:pt>
                <c:pt idx="5">
                  <c:v>8.4</c:v>
                </c:pt>
                <c:pt idx="6">
                  <c:v>7.5</c:v>
                </c:pt>
                <c:pt idx="7">
                  <c:v>6.8</c:v>
                </c:pt>
                <c:pt idx="8">
                  <c:v>6.8</c:v>
                </c:pt>
                <c:pt idx="9">
                  <c:v>5.3</c:v>
                </c:pt>
                <c:pt idx="10">
                  <c:v>4.7</c:v>
                </c:pt>
                <c:pt idx="11">
                  <c:v>4.5999999999999996</c:v>
                </c:pt>
                <c:pt idx="12">
                  <c:v>4.3</c:v>
                </c:pt>
                <c:pt idx="13">
                  <c:v>4.3</c:v>
                </c:pt>
                <c:pt idx="14">
                  <c:v>5.3</c:v>
                </c:pt>
                <c:pt idx="15">
                  <c:v>5.9</c:v>
                </c:pt>
                <c:pt idx="16">
                  <c:v>6.2</c:v>
                </c:pt>
                <c:pt idx="17">
                  <c:v>6.4</c:v>
                </c:pt>
                <c:pt idx="18">
                  <c:v>6.7</c:v>
                </c:pt>
                <c:pt idx="19">
                  <c:v>6.9</c:v>
                </c:pt>
                <c:pt idx="20">
                  <c:v>7.5</c:v>
                </c:pt>
                <c:pt idx="21">
                  <c:v>7.6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841664"/>
        <c:axId val="179843456"/>
      </c:lineChart>
      <c:dateAx>
        <c:axId val="17984166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843456"/>
        <c:crosses val="autoZero"/>
        <c:auto val="1"/>
        <c:lblOffset val="100"/>
        <c:baseTimeUnit val="months"/>
      </c:dateAx>
      <c:valAx>
        <c:axId val="179843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841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'Salário Mínimo'!$E$876:$E$897</c:f>
              <c:strCache>
                <c:ptCount val="22"/>
                <c:pt idx="0">
                  <c:v>1994.12</c:v>
                </c:pt>
                <c:pt idx="1">
                  <c:v>1995.12</c:v>
                </c:pt>
                <c:pt idx="2">
                  <c:v>1996.12</c:v>
                </c:pt>
                <c:pt idx="3">
                  <c:v>1997.12</c:v>
                </c:pt>
                <c:pt idx="4">
                  <c:v>1998.12</c:v>
                </c:pt>
                <c:pt idx="5">
                  <c:v>1999.12</c:v>
                </c:pt>
                <c:pt idx="6">
                  <c:v>2000.12</c:v>
                </c:pt>
                <c:pt idx="7">
                  <c:v>2001.12</c:v>
                </c:pt>
                <c:pt idx="8">
                  <c:v>2002.12</c:v>
                </c:pt>
                <c:pt idx="9">
                  <c:v>2003.12</c:v>
                </c:pt>
                <c:pt idx="10">
                  <c:v>2004.12</c:v>
                </c:pt>
                <c:pt idx="11">
                  <c:v>2005.12</c:v>
                </c:pt>
                <c:pt idx="12">
                  <c:v>2006.12</c:v>
                </c:pt>
                <c:pt idx="13">
                  <c:v>2007.12</c:v>
                </c:pt>
                <c:pt idx="14">
                  <c:v>2008.12</c:v>
                </c:pt>
                <c:pt idx="15">
                  <c:v>2009.12</c:v>
                </c:pt>
                <c:pt idx="16">
                  <c:v>2010.12</c:v>
                </c:pt>
                <c:pt idx="17">
                  <c:v>2011.12</c:v>
                </c:pt>
                <c:pt idx="18">
                  <c:v>2012.12</c:v>
                </c:pt>
                <c:pt idx="19">
                  <c:v>2013.12</c:v>
                </c:pt>
                <c:pt idx="20">
                  <c:v>2014.12</c:v>
                </c:pt>
                <c:pt idx="21">
                  <c:v>2015.07</c:v>
                </c:pt>
              </c:strCache>
            </c:strRef>
          </c:cat>
          <c:val>
            <c:numRef>
              <c:f>'Salário Mínimo'!$F$876:$F$897</c:f>
              <c:numCache>
                <c:formatCode>#,##0.00</c:formatCode>
                <c:ptCount val="22"/>
                <c:pt idx="0">
                  <c:v>75.322421905078997</c:v>
                </c:pt>
                <c:pt idx="1">
                  <c:v>90.451450621222506</c:v>
                </c:pt>
                <c:pt idx="2">
                  <c:v>95.926825307527693</c:v>
                </c:pt>
                <c:pt idx="3">
                  <c:v>100.1805928361</c:v>
                </c:pt>
                <c:pt idx="4">
                  <c:v>107.602490742927</c:v>
                </c:pt>
                <c:pt idx="5">
                  <c:v>106.60494761899599</c:v>
                </c:pt>
                <c:pt idx="6">
                  <c:v>116.242397530167</c:v>
                </c:pt>
                <c:pt idx="7">
                  <c:v>128.57767341445799</c:v>
                </c:pt>
                <c:pt idx="8">
                  <c:v>127.470724486644</c:v>
                </c:pt>
                <c:pt idx="9">
                  <c:v>141.17988968420099</c:v>
                </c:pt>
                <c:pt idx="10">
                  <c:v>148.798594876641</c:v>
                </c:pt>
                <c:pt idx="11">
                  <c:v>169.024784576591</c:v>
                </c:pt>
                <c:pt idx="12">
                  <c:v>196.672846635658</c:v>
                </c:pt>
                <c:pt idx="13">
                  <c:v>211.34966511077701</c:v>
                </c:pt>
                <c:pt idx="14">
                  <c:v>216.96550490515901</c:v>
                </c:pt>
                <c:pt idx="15">
                  <c:v>239.85465228633601</c:v>
                </c:pt>
                <c:pt idx="16">
                  <c:v>250.786523565176</c:v>
                </c:pt>
                <c:pt idx="17">
                  <c:v>260.12155460500099</c:v>
                </c:pt>
                <c:pt idx="18">
                  <c:v>284.41553911462699</c:v>
                </c:pt>
                <c:pt idx="19">
                  <c:v>298.09402796940401</c:v>
                </c:pt>
                <c:pt idx="20">
                  <c:v>301.92407438817099</c:v>
                </c:pt>
                <c:pt idx="21">
                  <c:v>347.15535910818602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888896"/>
        <c:axId val="179890432"/>
      </c:lineChart>
      <c:catAx>
        <c:axId val="17988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890432"/>
        <c:crosses val="autoZero"/>
        <c:auto val="1"/>
        <c:lblAlgn val="ctr"/>
        <c:lblOffset val="100"/>
        <c:noMultiLvlLbl val="0"/>
      </c:catAx>
      <c:valAx>
        <c:axId val="179890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888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'Renda Média'!$A$5:$A$23</c:f>
              <c:strCach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strCache>
            </c:strRef>
          </c:cat>
          <c:val>
            <c:numRef>
              <c:f>'Renda Média'!$B$5:$B$23</c:f>
              <c:numCache>
                <c:formatCode>#,##0.00</c:formatCode>
                <c:ptCount val="19"/>
                <c:pt idx="0">
                  <c:v>1184.7401648590801</c:v>
                </c:pt>
                <c:pt idx="1">
                  <c:v>1238.86748245237</c:v>
                </c:pt>
                <c:pt idx="2">
                  <c:v>1225.6796727978001</c:v>
                </c:pt>
                <c:pt idx="3">
                  <c:v>1218.43652440899</c:v>
                </c:pt>
                <c:pt idx="4">
                  <c:v>1123.14739267186</c:v>
                </c:pt>
                <c:pt idx="5">
                  <c:v>1127.8950152350999</c:v>
                </c:pt>
                <c:pt idx="6">
                  <c:v>1132.64263779834</c:v>
                </c:pt>
                <c:pt idx="7">
                  <c:v>1102.03670649265</c:v>
                </c:pt>
                <c:pt idx="8">
                  <c:v>1029.59218225515</c:v>
                </c:pt>
                <c:pt idx="9">
                  <c:v>1035.6055080220999</c:v>
                </c:pt>
                <c:pt idx="10">
                  <c:v>1082.9129011565799</c:v>
                </c:pt>
                <c:pt idx="11">
                  <c:v>1170.4601085991701</c:v>
                </c:pt>
                <c:pt idx="12">
                  <c:v>1210.3230079453699</c:v>
                </c:pt>
                <c:pt idx="13">
                  <c:v>1240.6509504099399</c:v>
                </c:pt>
                <c:pt idx="14">
                  <c:v>1272.0934438325</c:v>
                </c:pt>
                <c:pt idx="15">
                  <c:v>1332.1731582954899</c:v>
                </c:pt>
                <c:pt idx="16">
                  <c:v>1392.25287275848</c:v>
                </c:pt>
                <c:pt idx="17">
                  <c:v>1475.57458080077</c:v>
                </c:pt>
                <c:pt idx="18">
                  <c:v>1624.1142376397199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654016"/>
        <c:axId val="179668096"/>
      </c:lineChart>
      <c:catAx>
        <c:axId val="17965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668096"/>
        <c:crosses val="autoZero"/>
        <c:auto val="1"/>
        <c:lblAlgn val="ctr"/>
        <c:lblOffset val="100"/>
        <c:noMultiLvlLbl val="0"/>
      </c:catAx>
      <c:valAx>
        <c:axId val="179668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65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Inflation!$A$5</c:f>
              <c:strCache>
                <c:ptCount val="1"/>
                <c:pt idx="0">
                  <c:v>Brazil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Inflation!$B$3:$BC$3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Inflation!$B$5:$BC$5</c:f>
              <c:numCache>
                <c:formatCode>_(* #,##0.00_);_(* \(#,##0.00\);_(* "-"??_);_(@_)</c:formatCode>
                <c:ptCount val="20"/>
                <c:pt idx="0">
                  <c:v>66.007876307792117</c:v>
                </c:pt>
                <c:pt idx="1">
                  <c:v>15.757436096724291</c:v>
                </c:pt>
                <c:pt idx="2">
                  <c:v>6.9253169448908238</c:v>
                </c:pt>
                <c:pt idx="3">
                  <c:v>3.1985918912357647</c:v>
                </c:pt>
                <c:pt idx="4">
                  <c:v>4.8579662412515603</c:v>
                </c:pt>
                <c:pt idx="5">
                  <c:v>7.0447024510627898</c:v>
                </c:pt>
                <c:pt idx="6">
                  <c:v>6.8378307571391588</c:v>
                </c:pt>
                <c:pt idx="7">
                  <c:v>8.4502206964198336</c:v>
                </c:pt>
                <c:pt idx="8">
                  <c:v>14.715325826437038</c:v>
                </c:pt>
                <c:pt idx="9">
                  <c:v>6.5991248472424076</c:v>
                </c:pt>
                <c:pt idx="10">
                  <c:v>6.8673495802669606</c:v>
                </c:pt>
                <c:pt idx="11">
                  <c:v>4.1836805315247858</c:v>
                </c:pt>
                <c:pt idx="12">
                  <c:v>3.6370279337030809</c:v>
                </c:pt>
                <c:pt idx="13">
                  <c:v>5.6630985193256436</c:v>
                </c:pt>
                <c:pt idx="14">
                  <c:v>4.8864084442961513</c:v>
                </c:pt>
                <c:pt idx="15">
                  <c:v>5.0383169462117081</c:v>
                </c:pt>
                <c:pt idx="16">
                  <c:v>6.63619865693002</c:v>
                </c:pt>
                <c:pt idx="17">
                  <c:v>5.401964749823378</c:v>
                </c:pt>
                <c:pt idx="18">
                  <c:v>6.2018996125538877</c:v>
                </c:pt>
                <c:pt idx="19">
                  <c:v>6.3320923420520501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Inflation!$A$6</c:f>
              <c:strCache>
                <c:ptCount val="1"/>
                <c:pt idx="0">
                  <c:v>Chile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Inflation!$B$3:$BC$3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Inflation!$B$6:$BC$6</c:f>
              <c:numCache>
                <c:formatCode>General</c:formatCode>
                <c:ptCount val="20"/>
                <c:pt idx="15" formatCode="_(* #,##0.00_);_(* \(#,##0.00\);_(* &quot;-&quot;??_);_(@_)">
                  <c:v>1.4099647508812438</c:v>
                </c:pt>
                <c:pt idx="16" formatCode="_(* #,##0.00_);_(* \(#,##0.00\);_(* &quot;-&quot;??_);_(@_)">
                  <c:v>3.3403180081349859</c:v>
                </c:pt>
                <c:pt idx="17" formatCode="_(* #,##0.00_);_(* \(#,##0.00\);_(* &quot;-&quot;??_);_(@_)">
                  <c:v>3.0065203562334801</c:v>
                </c:pt>
                <c:pt idx="18" formatCode="_(* #,##0.00_);_(* \(#,##0.00\);_(* &quot;-&quot;??_);_(@_)">
                  <c:v>1.7917107325096993</c:v>
                </c:pt>
                <c:pt idx="19" formatCode="_(* #,##0.00_);_(* \(#,##0.00\);_(* &quot;-&quot;??_);_(@_)">
                  <c:v>4.3950000000000671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Inflation!$A$7</c:f>
              <c:strCache>
                <c:ptCount val="1"/>
                <c:pt idx="0">
                  <c:v>China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Inflation!$B$3:$BC$3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Inflation!$B$7:$BC$7</c:f>
              <c:numCache>
                <c:formatCode>_(* #,##0.00_);_(* \(#,##0.00\);_(* "-"??_);_(@_)</c:formatCode>
                <c:ptCount val="20"/>
                <c:pt idx="0">
                  <c:v>16.897063974986224</c:v>
                </c:pt>
                <c:pt idx="1">
                  <c:v>8.3240150609178727</c:v>
                </c:pt>
                <c:pt idx="2">
                  <c:v>2.806843185119078</c:v>
                </c:pt>
                <c:pt idx="3">
                  <c:v>-0.84462615949237829</c:v>
                </c:pt>
                <c:pt idx="4">
                  <c:v>-1.4078915297848482</c:v>
                </c:pt>
                <c:pt idx="5">
                  <c:v>0.25530477765781256</c:v>
                </c:pt>
                <c:pt idx="6">
                  <c:v>0.72290250762996777</c:v>
                </c:pt>
                <c:pt idx="7">
                  <c:v>-0.76594928681286945</c:v>
                </c:pt>
                <c:pt idx="8">
                  <c:v>1.1559097110309011</c:v>
                </c:pt>
                <c:pt idx="9">
                  <c:v>3.8841826252255203</c:v>
                </c:pt>
                <c:pt idx="10">
                  <c:v>1.8216477568014682</c:v>
                </c:pt>
                <c:pt idx="11">
                  <c:v>1.4631890432004013</c:v>
                </c:pt>
                <c:pt idx="12">
                  <c:v>4.7502966216292037</c:v>
                </c:pt>
                <c:pt idx="13">
                  <c:v>5.8643837226131126</c:v>
                </c:pt>
                <c:pt idx="14">
                  <c:v>-0.70294913652675461</c:v>
                </c:pt>
                <c:pt idx="15">
                  <c:v>3.3145459288241454</c:v>
                </c:pt>
                <c:pt idx="16">
                  <c:v>5.4108296433769993</c:v>
                </c:pt>
                <c:pt idx="17">
                  <c:v>2.6524399363682107</c:v>
                </c:pt>
                <c:pt idx="18">
                  <c:v>2.6308451031138276</c:v>
                </c:pt>
                <c:pt idx="19">
                  <c:v>1.992982607066125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Inflation!$A$8</c:f>
              <c:strCache>
                <c:ptCount val="1"/>
                <c:pt idx="0">
                  <c:v>Colombia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Inflation!$B$3:$BC$3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Inflation!$B$8:$BC$8</c:f>
              <c:numCache>
                <c:formatCode>_(* #,##0.00_);_(* \(#,##0.00\);_(* "-"??_);_(@_)</c:formatCode>
                <c:ptCount val="20"/>
                <c:pt idx="0">
                  <c:v>20.893466117027245</c:v>
                </c:pt>
                <c:pt idx="1">
                  <c:v>20.798008071090095</c:v>
                </c:pt>
                <c:pt idx="2">
                  <c:v>18.46812759635354</c:v>
                </c:pt>
                <c:pt idx="3">
                  <c:v>18.676201563176903</c:v>
                </c:pt>
                <c:pt idx="4">
                  <c:v>10.874744130031814</c:v>
                </c:pt>
                <c:pt idx="5">
                  <c:v>9.2211334321114009</c:v>
                </c:pt>
                <c:pt idx="6">
                  <c:v>7.9684680494569733</c:v>
                </c:pt>
                <c:pt idx="7">
                  <c:v>6.3501253491110532</c:v>
                </c:pt>
                <c:pt idx="8">
                  <c:v>7.1311862685294471</c:v>
                </c:pt>
                <c:pt idx="9">
                  <c:v>5.904678172717496</c:v>
                </c:pt>
                <c:pt idx="10">
                  <c:v>5.0481161529422991</c:v>
                </c:pt>
                <c:pt idx="11">
                  <c:v>4.2963334354337803</c:v>
                </c:pt>
                <c:pt idx="12">
                  <c:v>5.5437539351507894</c:v>
                </c:pt>
                <c:pt idx="13">
                  <c:v>6.9969907661338482</c:v>
                </c:pt>
                <c:pt idx="14">
                  <c:v>4.2029331080337045</c:v>
                </c:pt>
                <c:pt idx="15">
                  <c:v>2.2782201582835455</c:v>
                </c:pt>
                <c:pt idx="16">
                  <c:v>3.4116161212439806</c:v>
                </c:pt>
                <c:pt idx="17">
                  <c:v>3.1769343742768399</c:v>
                </c:pt>
                <c:pt idx="18">
                  <c:v>2.0227749475564565</c:v>
                </c:pt>
                <c:pt idx="19">
                  <c:v>2.8778102511381149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Inflation!$A$9</c:f>
              <c:strCache>
                <c:ptCount val="1"/>
                <c:pt idx="0">
                  <c:v>European Union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Inflation!$B$3:$BC$3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Inflation!$B$9:$BC$9</c:f>
              <c:numCache>
                <c:formatCode>_(* #,##0.00_);_(* \(#,##0.00\);_(* "-"??_);_(@_)</c:formatCode>
                <c:ptCount val="20"/>
                <c:pt idx="0">
                  <c:v>4.2748969203185112</c:v>
                </c:pt>
                <c:pt idx="1">
                  <c:v>3.3396020744131292</c:v>
                </c:pt>
                <c:pt idx="2">
                  <c:v>2.6539346596748317</c:v>
                </c:pt>
                <c:pt idx="3">
                  <c:v>2.4060646895032249</c:v>
                </c:pt>
                <c:pt idx="4">
                  <c:v>2.168078339048698</c:v>
                </c:pt>
                <c:pt idx="5">
                  <c:v>3.1567271683561202</c:v>
                </c:pt>
                <c:pt idx="6">
                  <c:v>3.1517294265012055</c:v>
                </c:pt>
                <c:pt idx="7">
                  <c:v>2.3074027065132867</c:v>
                </c:pt>
                <c:pt idx="8">
                  <c:v>2.099846885340277</c:v>
                </c:pt>
                <c:pt idx="9">
                  <c:v>2.255948944071406</c:v>
                </c:pt>
                <c:pt idx="10">
                  <c:v>2.4835182319841138</c:v>
                </c:pt>
                <c:pt idx="11">
                  <c:v>2.6019691651875405</c:v>
                </c:pt>
                <c:pt idx="12">
                  <c:v>2.6336949727296499</c:v>
                </c:pt>
                <c:pt idx="13">
                  <c:v>4.2047666527513243</c:v>
                </c:pt>
                <c:pt idx="14">
                  <c:v>0.95036600002812577</c:v>
                </c:pt>
                <c:pt idx="15">
                  <c:v>1.6698167799354096</c:v>
                </c:pt>
                <c:pt idx="16">
                  <c:v>3.3096597846384981</c:v>
                </c:pt>
                <c:pt idx="17">
                  <c:v>2.7187690440250805</c:v>
                </c:pt>
                <c:pt idx="18">
                  <c:v>1.3876899463663577</c:v>
                </c:pt>
                <c:pt idx="19">
                  <c:v>0.22056620035419883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Inflation!$A$10</c:f>
              <c:strCache>
                <c:ptCount val="1"/>
                <c:pt idx="0">
                  <c:v>India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Inflation!$B$3:$BC$3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Inflation!$B$10:$BC$10</c:f>
              <c:numCache>
                <c:formatCode>_(* #,##0.00_);_(* \(#,##0.00\);_(* "-"??_);_(@_)</c:formatCode>
                <c:ptCount val="20"/>
                <c:pt idx="0">
                  <c:v>10.224887556221745</c:v>
                </c:pt>
                <c:pt idx="1">
                  <c:v>8.9771490750815843</c:v>
                </c:pt>
                <c:pt idx="2">
                  <c:v>7.1642536195707152</c:v>
                </c:pt>
                <c:pt idx="3">
                  <c:v>13.230840903797002</c:v>
                </c:pt>
                <c:pt idx="4">
                  <c:v>4.6698210244805409</c:v>
                </c:pt>
                <c:pt idx="5">
                  <c:v>4.0094339622641826</c:v>
                </c:pt>
                <c:pt idx="6">
                  <c:v>3.6848072562358283</c:v>
                </c:pt>
                <c:pt idx="7">
                  <c:v>4.3921997448514105</c:v>
                </c:pt>
                <c:pt idx="8">
                  <c:v>3.8058659217876851</c:v>
                </c:pt>
                <c:pt idx="9">
                  <c:v>3.7672384796501746</c:v>
                </c:pt>
                <c:pt idx="10">
                  <c:v>4.246353322528492</c:v>
                </c:pt>
                <c:pt idx="11">
                  <c:v>6.1455223880596606</c:v>
                </c:pt>
                <c:pt idx="12">
                  <c:v>6.3699967458509263</c:v>
                </c:pt>
                <c:pt idx="13">
                  <c:v>8.3518164435946858</c:v>
                </c:pt>
                <c:pt idx="14">
                  <c:v>10.877391120208941</c:v>
                </c:pt>
                <c:pt idx="15">
                  <c:v>11.992296918767494</c:v>
                </c:pt>
                <c:pt idx="16">
                  <c:v>8.8578452968010026</c:v>
                </c:pt>
                <c:pt idx="17">
                  <c:v>9.3124456048735595</c:v>
                </c:pt>
                <c:pt idx="18">
                  <c:v>10.907643312102238</c:v>
                </c:pt>
                <c:pt idx="19">
                  <c:v>6.3531945441492468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Inflation!$A$11</c:f>
              <c:strCache>
                <c:ptCount val="1"/>
                <c:pt idx="0">
                  <c:v>Japan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Inflation!$B$3:$BC$3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Inflation!$B$11:$BC$11</c:f>
              <c:numCache>
                <c:formatCode>_(* #,##0.00_);_(* \(#,##0.00\);_(* "-"??_);_(@_)</c:formatCode>
                <c:ptCount val="20"/>
                <c:pt idx="0">
                  <c:v>-0.1234771155745733</c:v>
                </c:pt>
                <c:pt idx="1">
                  <c:v>0.13187175471919943</c:v>
                </c:pt>
                <c:pt idx="2">
                  <c:v>1.761461848711491</c:v>
                </c:pt>
                <c:pt idx="3">
                  <c:v>0.66326943298520291</c:v>
                </c:pt>
                <c:pt idx="4">
                  <c:v>-0.32944957814319764</c:v>
                </c:pt>
                <c:pt idx="5">
                  <c:v>-0.65301515640115326</c:v>
                </c:pt>
                <c:pt idx="6">
                  <c:v>-0.80337580134707309</c:v>
                </c:pt>
                <c:pt idx="7">
                  <c:v>-1.3108829149505823</c:v>
                </c:pt>
                <c:pt idx="8">
                  <c:v>0.16779454688237649</c:v>
                </c:pt>
                <c:pt idx="9">
                  <c:v>-8.2754054945439748E-3</c:v>
                </c:pt>
                <c:pt idx="10">
                  <c:v>-0.27311098237193221</c:v>
                </c:pt>
                <c:pt idx="11">
                  <c:v>0.24066390041429031</c:v>
                </c:pt>
                <c:pt idx="12">
                  <c:v>5.7951817204070721E-2</c:v>
                </c:pt>
                <c:pt idx="13">
                  <c:v>1.3734899884160257</c:v>
                </c:pt>
                <c:pt idx="14">
                  <c:v>-1.3467189030362334</c:v>
                </c:pt>
                <c:pt idx="15">
                  <c:v>-0.71978158351947741</c:v>
                </c:pt>
                <c:pt idx="16">
                  <c:v>-0.28333333333330302</c:v>
                </c:pt>
                <c:pt idx="17">
                  <c:v>-3.3428046130765665E-2</c:v>
                </c:pt>
                <c:pt idx="18">
                  <c:v>0.35947166025785293</c:v>
                </c:pt>
                <c:pt idx="19">
                  <c:v>2.7488546438983548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Inflation!$A$12</c:f>
              <c:strCache>
                <c:ptCount val="1"/>
                <c:pt idx="0">
                  <c:v>Korea, Rep.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Inflation!$B$3:$BC$3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Inflation!$B$12:$BC$12</c:f>
              <c:numCache>
                <c:formatCode>_(* #,##0.00_);_(* \(#,##0.00\);_(* "-"??_);_(@_)</c:formatCode>
                <c:ptCount val="20"/>
                <c:pt idx="0">
                  <c:v>4.4796954314720807</c:v>
                </c:pt>
                <c:pt idx="1">
                  <c:v>4.9234292257048935</c:v>
                </c:pt>
                <c:pt idx="2">
                  <c:v>4.4468694584639081</c:v>
                </c:pt>
                <c:pt idx="3">
                  <c:v>7.5120804492622142</c:v>
                </c:pt>
                <c:pt idx="4">
                  <c:v>0.81144772964698575</c:v>
                </c:pt>
                <c:pt idx="5">
                  <c:v>2.2653331726713901</c:v>
                </c:pt>
                <c:pt idx="6">
                  <c:v>4.0669201937019466</c:v>
                </c:pt>
                <c:pt idx="7">
                  <c:v>2.7630627670062466</c:v>
                </c:pt>
                <c:pt idx="8">
                  <c:v>3.5138212006088736</c:v>
                </c:pt>
                <c:pt idx="9">
                  <c:v>3.5910236765360111</c:v>
                </c:pt>
                <c:pt idx="10">
                  <c:v>2.7543838721221476</c:v>
                </c:pt>
                <c:pt idx="11">
                  <c:v>2.2417255830692255</c:v>
                </c:pt>
                <c:pt idx="12">
                  <c:v>2.5343476779834333</c:v>
                </c:pt>
                <c:pt idx="13">
                  <c:v>4.674315076078031</c:v>
                </c:pt>
                <c:pt idx="14">
                  <c:v>2.7570009415697854</c:v>
                </c:pt>
                <c:pt idx="15">
                  <c:v>2.9558628216083775</c:v>
                </c:pt>
                <c:pt idx="16">
                  <c:v>4</c:v>
                </c:pt>
                <c:pt idx="17">
                  <c:v>2.1923076923076934</c:v>
                </c:pt>
                <c:pt idx="18">
                  <c:v>1.3078660143018368</c:v>
                </c:pt>
                <c:pt idx="19">
                  <c:v>1.2724064270456097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Inflation!$A$13</c:f>
              <c:strCache>
                <c:ptCount val="1"/>
                <c:pt idx="0">
                  <c:v>Mexico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Inflation!$B$3:$BC$3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Inflation!$B$13:$BC$13</c:f>
              <c:numCache>
                <c:formatCode>_(* #,##0.00_);_(* \(#,##0.00\);_(* "-"??_);_(@_)</c:formatCode>
                <c:ptCount val="20"/>
                <c:pt idx="0">
                  <c:v>34.999275001207621</c:v>
                </c:pt>
                <c:pt idx="1">
                  <c:v>34.377658188857851</c:v>
                </c:pt>
                <c:pt idx="2">
                  <c:v>20.626484328704137</c:v>
                </c:pt>
                <c:pt idx="3">
                  <c:v>15.927995034140125</c:v>
                </c:pt>
                <c:pt idx="4">
                  <c:v>16.585605094034989</c:v>
                </c:pt>
                <c:pt idx="5">
                  <c:v>9.4950191387358984</c:v>
                </c:pt>
                <c:pt idx="6">
                  <c:v>6.3625003483595179</c:v>
                </c:pt>
                <c:pt idx="7">
                  <c:v>5.0310895308628432</c:v>
                </c:pt>
                <c:pt idx="8">
                  <c:v>4.5481379241529396</c:v>
                </c:pt>
                <c:pt idx="9">
                  <c:v>4.6882828716626506</c:v>
                </c:pt>
                <c:pt idx="10">
                  <c:v>3.9880607355761128</c:v>
                </c:pt>
                <c:pt idx="11">
                  <c:v>3.6294632257592951</c:v>
                </c:pt>
                <c:pt idx="12">
                  <c:v>3.9668496291169504</c:v>
                </c:pt>
                <c:pt idx="13">
                  <c:v>5.1249816921347389</c:v>
                </c:pt>
                <c:pt idx="14">
                  <c:v>5.2973571265475101</c:v>
                </c:pt>
                <c:pt idx="15">
                  <c:v>4.1567278371760494</c:v>
                </c:pt>
                <c:pt idx="16">
                  <c:v>3.4073796167120065</c:v>
                </c:pt>
                <c:pt idx="17">
                  <c:v>4.1115085455756741</c:v>
                </c:pt>
                <c:pt idx="18">
                  <c:v>3.8063898234316156</c:v>
                </c:pt>
                <c:pt idx="19">
                  <c:v>4.0186172019103878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Inflation!$A$14</c:f>
              <c:strCache>
                <c:ptCount val="1"/>
                <c:pt idx="0">
                  <c:v>Russian Federation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Inflation!$B$3:$BC$3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Inflation!$B$14:$BC$14</c:f>
              <c:numCache>
                <c:formatCode>_(* #,##0.00_);_(* \(#,##0.00\);_(* "-"??_);_(@_)</c:formatCode>
                <c:ptCount val="20"/>
                <c:pt idx="0">
                  <c:v>197.47138470657711</c:v>
                </c:pt>
                <c:pt idx="1">
                  <c:v>47.741666666666561</c:v>
                </c:pt>
                <c:pt idx="2">
                  <c:v>14.766766315076893</c:v>
                </c:pt>
                <c:pt idx="3">
                  <c:v>27.674841499975315</c:v>
                </c:pt>
                <c:pt idx="4">
                  <c:v>85.74178150742938</c:v>
                </c:pt>
                <c:pt idx="5">
                  <c:v>20.776340877062125</c:v>
                </c:pt>
                <c:pt idx="6">
                  <c:v>21.457865023937629</c:v>
                </c:pt>
                <c:pt idx="7">
                  <c:v>15.792001097619405</c:v>
                </c:pt>
                <c:pt idx="8">
                  <c:v>13.679720362580781</c:v>
                </c:pt>
                <c:pt idx="9">
                  <c:v>10.860954763393877</c:v>
                </c:pt>
                <c:pt idx="10">
                  <c:v>12.683339601353794</c:v>
                </c:pt>
                <c:pt idx="11">
                  <c:v>9.6787651230704483</c:v>
                </c:pt>
                <c:pt idx="12">
                  <c:v>9.0072270825408651</c:v>
                </c:pt>
                <c:pt idx="13">
                  <c:v>14.107753506874232</c:v>
                </c:pt>
                <c:pt idx="14">
                  <c:v>11.654077856946415</c:v>
                </c:pt>
                <c:pt idx="15">
                  <c:v>6.8580192813319343</c:v>
                </c:pt>
                <c:pt idx="16">
                  <c:v>8.4350010252200178</c:v>
                </c:pt>
                <c:pt idx="17">
                  <c:v>5.0677192899522367</c:v>
                </c:pt>
                <c:pt idx="18">
                  <c:v>6.7625025308767306</c:v>
                </c:pt>
                <c:pt idx="19">
                  <c:v>7.8260319868515182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Inflation!$A$15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Inflation!$B$3:$BC$3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Inflation!$B$15:$BC$15</c:f>
              <c:numCache>
                <c:formatCode>_(* #,##0.00_);_(* \(#,##0.00\);_(* "-"??_);_(@_)</c:formatCode>
                <c:ptCount val="20"/>
                <c:pt idx="0">
                  <c:v>2.8054196885364746</c:v>
                </c:pt>
                <c:pt idx="1">
                  <c:v>2.9312041999344842</c:v>
                </c:pt>
                <c:pt idx="2">
                  <c:v>2.3376899373076299</c:v>
                </c:pt>
                <c:pt idx="3">
                  <c:v>1.55227909874327</c:v>
                </c:pt>
                <c:pt idx="4">
                  <c:v>2.1880271969738203</c:v>
                </c:pt>
                <c:pt idx="5">
                  <c:v>3.3768572714992615</c:v>
                </c:pt>
                <c:pt idx="6">
                  <c:v>2.8261711188543188</c:v>
                </c:pt>
                <c:pt idx="7">
                  <c:v>1.5860316265058287</c:v>
                </c:pt>
                <c:pt idx="8">
                  <c:v>2.2700949733610827</c:v>
                </c:pt>
                <c:pt idx="9">
                  <c:v>2.6772366930917713</c:v>
                </c:pt>
                <c:pt idx="10">
                  <c:v>3.3927468454954663</c:v>
                </c:pt>
                <c:pt idx="11">
                  <c:v>3.2259441007040266</c:v>
                </c:pt>
                <c:pt idx="12">
                  <c:v>2.8526724815013438</c:v>
                </c:pt>
                <c:pt idx="13">
                  <c:v>3.8391002966509973</c:v>
                </c:pt>
                <c:pt idx="14">
                  <c:v>-0.35554626629971153</c:v>
                </c:pt>
                <c:pt idx="15">
                  <c:v>1.64004344238991</c:v>
                </c:pt>
                <c:pt idx="16">
                  <c:v>3.1568415686219993</c:v>
                </c:pt>
                <c:pt idx="17">
                  <c:v>2.069337265261268</c:v>
                </c:pt>
                <c:pt idx="18">
                  <c:v>1.4648326556266085</c:v>
                </c:pt>
                <c:pt idx="19">
                  <c:v>1.6222229774085548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Inflation!$A$16</c:f>
              <c:strCache>
                <c:ptCount val="1"/>
                <c:pt idx="0">
                  <c:v>World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Inflation!$B$3:$BC$3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Inflation!$B$16:$BC$16</c:f>
              <c:numCache>
                <c:formatCode>_(* #,##0.00_);_(* \(#,##0.00\);_(* "-"??_);_(@_)</c:formatCode>
                <c:ptCount val="20"/>
                <c:pt idx="0">
                  <c:v>9.2303259976865633</c:v>
                </c:pt>
                <c:pt idx="1">
                  <c:v>6.5260956937258712</c:v>
                </c:pt>
                <c:pt idx="2">
                  <c:v>5.4222870186536554</c:v>
                </c:pt>
                <c:pt idx="3">
                  <c:v>5.0796338703820254</c:v>
                </c:pt>
                <c:pt idx="4">
                  <c:v>3.0351547428074781</c:v>
                </c:pt>
                <c:pt idx="5">
                  <c:v>3.4940137382076131</c:v>
                </c:pt>
                <c:pt idx="6">
                  <c:v>3.9949048806028529</c:v>
                </c:pt>
                <c:pt idx="7">
                  <c:v>3.0293994871489502</c:v>
                </c:pt>
                <c:pt idx="8">
                  <c:v>3.2929435987020952</c:v>
                </c:pt>
                <c:pt idx="9">
                  <c:v>3.5765472312704105</c:v>
                </c:pt>
                <c:pt idx="10">
                  <c:v>4.0896899205373813</c:v>
                </c:pt>
                <c:pt idx="11">
                  <c:v>4.3561166385646999</c:v>
                </c:pt>
                <c:pt idx="12">
                  <c:v>5.0303188367995233</c:v>
                </c:pt>
                <c:pt idx="13">
                  <c:v>9.0109842035392376</c:v>
                </c:pt>
                <c:pt idx="14">
                  <c:v>2.9133584284946892</c:v>
                </c:pt>
                <c:pt idx="15">
                  <c:v>3.5217780570487136</c:v>
                </c:pt>
                <c:pt idx="16">
                  <c:v>4.9776752104185107</c:v>
                </c:pt>
                <c:pt idx="17">
                  <c:v>3.7312095075689626</c:v>
                </c:pt>
                <c:pt idx="18">
                  <c:v>2.6308451031138276</c:v>
                </c:pt>
                <c:pt idx="19">
                  <c:v>2.510876332511657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Inflation!$A$17</c:f>
              <c:strCache>
                <c:ptCount val="1"/>
                <c:pt idx="0">
                  <c:v>South Africa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Inflation!$B$3:$BC$3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Inflation!$B$17:$BC$17</c:f>
              <c:numCache>
                <c:formatCode>_(* #,##0.00_);_(* \(#,##0.00\);_(* "-"??_);_(@_)</c:formatCode>
                <c:ptCount val="20"/>
                <c:pt idx="0">
                  <c:v>8.6804252657910439</c:v>
                </c:pt>
                <c:pt idx="1">
                  <c:v>7.3541259063184299</c:v>
                </c:pt>
                <c:pt idx="2">
                  <c:v>8.5977701543738476</c:v>
                </c:pt>
                <c:pt idx="3">
                  <c:v>6.8805528134254814</c:v>
                </c:pt>
                <c:pt idx="4">
                  <c:v>5.1814907176504335</c:v>
                </c:pt>
                <c:pt idx="5">
                  <c:v>5.3389532841586487</c:v>
                </c:pt>
                <c:pt idx="6">
                  <c:v>5.701900633544625</c:v>
                </c:pt>
                <c:pt idx="7">
                  <c:v>9.1640378548894574</c:v>
                </c:pt>
                <c:pt idx="8">
                  <c:v>5.8589799161972138</c:v>
                </c:pt>
                <c:pt idx="9">
                  <c:v>1.3853818330716479</c:v>
                </c:pt>
                <c:pt idx="10">
                  <c:v>3.3992999461497817</c:v>
                </c:pt>
                <c:pt idx="11">
                  <c:v>4.6416248942125975</c:v>
                </c:pt>
                <c:pt idx="12">
                  <c:v>7.0984198083861543</c:v>
                </c:pt>
                <c:pt idx="13">
                  <c:v>11.536450769677572</c:v>
                </c:pt>
                <c:pt idx="14">
                  <c:v>7.1300000000000381</c:v>
                </c:pt>
                <c:pt idx="15">
                  <c:v>4.2623435498177429</c:v>
                </c:pt>
                <c:pt idx="16">
                  <c:v>4.9955101847910015</c:v>
                </c:pt>
                <c:pt idx="17">
                  <c:v>5.6535830032414651</c:v>
                </c:pt>
                <c:pt idx="18">
                  <c:v>5.4452794819350032</c:v>
                </c:pt>
                <c:pt idx="19">
                  <c:v>6.3752590088876246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785728"/>
        <c:axId val="179787264"/>
      </c:lineChart>
      <c:catAx>
        <c:axId val="17978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787264"/>
        <c:crosses val="autoZero"/>
        <c:auto val="1"/>
        <c:lblAlgn val="ctr"/>
        <c:lblOffset val="100"/>
        <c:noMultiLvlLbl val="0"/>
      </c:catAx>
      <c:valAx>
        <c:axId val="179787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785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IPCA!$A$17:$A$37</c:f>
              <c:strCach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strCache>
            </c:strRef>
          </c:cat>
          <c:val>
            <c:numRef>
              <c:f>IPCA!$B$17:$B$37</c:f>
              <c:numCache>
                <c:formatCode>#,##0.00</c:formatCode>
                <c:ptCount val="21"/>
                <c:pt idx="0">
                  <c:v>22.408161659091402</c:v>
                </c:pt>
                <c:pt idx="1">
                  <c:v>9.5649518175899804</c:v>
                </c:pt>
                <c:pt idx="2">
                  <c:v>5.2243185352542501</c:v>
                </c:pt>
                <c:pt idx="3">
                  <c:v>1.65497817994227</c:v>
                </c:pt>
                <c:pt idx="4">
                  <c:v>8.9397887806885095</c:v>
                </c:pt>
                <c:pt idx="5">
                  <c:v>5.9745933423981601</c:v>
                </c:pt>
                <c:pt idx="6">
                  <c:v>7.6734364140733202</c:v>
                </c:pt>
                <c:pt idx="7">
                  <c:v>12.530273356687699</c:v>
                </c:pt>
                <c:pt idx="8">
                  <c:v>9.3005128004000301</c:v>
                </c:pt>
                <c:pt idx="9">
                  <c:v>7.5994958488264199</c:v>
                </c:pt>
                <c:pt idx="10">
                  <c:v>5.6892268187350901</c:v>
                </c:pt>
                <c:pt idx="11">
                  <c:v>3.14151613157687</c:v>
                </c:pt>
                <c:pt idx="12">
                  <c:v>4.4576585533737196</c:v>
                </c:pt>
                <c:pt idx="13">
                  <c:v>5.90272439065465</c:v>
                </c:pt>
                <c:pt idx="14">
                  <c:v>4.31165006256784</c:v>
                </c:pt>
                <c:pt idx="15">
                  <c:v>5.9086887217945296</c:v>
                </c:pt>
                <c:pt idx="16">
                  <c:v>6.5033527436801704</c:v>
                </c:pt>
                <c:pt idx="17">
                  <c:v>5.8385947181474496</c:v>
                </c:pt>
                <c:pt idx="18">
                  <c:v>5.9106829999999997</c:v>
                </c:pt>
                <c:pt idx="19">
                  <c:v>6.40754</c:v>
                </c:pt>
                <c:pt idx="20">
                  <c:v>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813760"/>
        <c:axId val="179823744"/>
      </c:barChart>
      <c:catAx>
        <c:axId val="179813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823744"/>
        <c:crosses val="autoZero"/>
        <c:auto val="1"/>
        <c:lblAlgn val="ctr"/>
        <c:lblOffset val="100"/>
        <c:noMultiLvlLbl val="0"/>
      </c:catAx>
      <c:valAx>
        <c:axId val="179823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813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'Gross capital formation'!$A$4</c:f>
              <c:strCache>
                <c:ptCount val="1"/>
                <c:pt idx="0">
                  <c:v>Argentina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'Gross capital formation'!$B$3:$BD$3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'Gross capital formation'!$B$4:$BD$4</c:f>
              <c:numCache>
                <c:formatCode>_-* #,##0.0_-;\-* #,##0.0_-;_-* "-"??_-;_-@_-</c:formatCode>
                <c:ptCount val="20"/>
                <c:pt idx="0">
                  <c:v>17.937811916556782</c:v>
                </c:pt>
                <c:pt idx="1">
                  <c:v>18.082140439225096</c:v>
                </c:pt>
                <c:pt idx="2">
                  <c:v>19.370157652658786</c:v>
                </c:pt>
                <c:pt idx="3">
                  <c:v>19.934972022749754</c:v>
                </c:pt>
                <c:pt idx="4">
                  <c:v>18.013970647883944</c:v>
                </c:pt>
                <c:pt idx="5">
                  <c:v>16.192696261045114</c:v>
                </c:pt>
                <c:pt idx="6">
                  <c:v>14.179181549460498</c:v>
                </c:pt>
                <c:pt idx="7">
                  <c:v>11.960618081771067</c:v>
                </c:pt>
                <c:pt idx="8">
                  <c:v>15.137553054658101</c:v>
                </c:pt>
                <c:pt idx="9">
                  <c:v>18.237314949771577</c:v>
                </c:pt>
                <c:pt idx="10">
                  <c:v>19.077265207248328</c:v>
                </c:pt>
                <c:pt idx="11">
                  <c:v>20.88928324817098</c:v>
                </c:pt>
                <c:pt idx="12">
                  <c:v>22.249400162408335</c:v>
                </c:pt>
                <c:pt idx="13">
                  <c:v>21.023315991310788</c:v>
                </c:pt>
                <c:pt idx="14">
                  <c:v>16.147267633987976</c:v>
                </c:pt>
                <c:pt idx="15">
                  <c:v>19.097892565527257</c:v>
                </c:pt>
                <c:pt idx="16">
                  <c:v>19.737203120814367</c:v>
                </c:pt>
                <c:pt idx="17">
                  <c:v>17.008634992618195</c:v>
                </c:pt>
                <c:pt idx="18">
                  <c:v>18.548058562923998</c:v>
                </c:pt>
                <c:pt idx="19">
                  <c:v>19.58306617231705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'Gross capital formation'!$A$5</c:f>
              <c:strCache>
                <c:ptCount val="1"/>
                <c:pt idx="0">
                  <c:v>Brazil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'Gross capital formation'!$B$3:$BD$3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'Gross capital formation'!$B$5:$BD$5</c:f>
              <c:numCache>
                <c:formatCode>_-* #,##0.0_-;\-* #,##0.0_-;_-* "-"??_-;_-@_-</c:formatCode>
                <c:ptCount val="20"/>
                <c:pt idx="0">
                  <c:v>19.177514095300179</c:v>
                </c:pt>
                <c:pt idx="1">
                  <c:v>17.564116163882794</c:v>
                </c:pt>
                <c:pt idx="2">
                  <c:v>18.051962188004993</c:v>
                </c:pt>
                <c:pt idx="3">
                  <c:v>18.462800141155185</c:v>
                </c:pt>
                <c:pt idx="4">
                  <c:v>17.73487860680029</c:v>
                </c:pt>
                <c:pt idx="5">
                  <c:v>19.119377699340557</c:v>
                </c:pt>
                <c:pt idx="6">
                  <c:v>18.869742061004967</c:v>
                </c:pt>
                <c:pt idx="7">
                  <c:v>17.551769299945079</c:v>
                </c:pt>
                <c:pt idx="8">
                  <c:v>17.056873881222206</c:v>
                </c:pt>
                <c:pt idx="9">
                  <c:v>18.038857306230391</c:v>
                </c:pt>
                <c:pt idx="10">
                  <c:v>17.437018127433536</c:v>
                </c:pt>
                <c:pt idx="11">
                  <c:v>18.043764591447761</c:v>
                </c:pt>
                <c:pt idx="12">
                  <c:v>19.991383468400471</c:v>
                </c:pt>
                <c:pt idx="13">
                  <c:v>21.799821723362285</c:v>
                </c:pt>
                <c:pt idx="14">
                  <c:v>18.955769740404197</c:v>
                </c:pt>
                <c:pt idx="15">
                  <c:v>21.795779856875839</c:v>
                </c:pt>
                <c:pt idx="16">
                  <c:v>21.808257129240083</c:v>
                </c:pt>
                <c:pt idx="17">
                  <c:v>20.343404917575395</c:v>
                </c:pt>
                <c:pt idx="18">
                  <c:v>20.687808539255609</c:v>
                </c:pt>
                <c:pt idx="19">
                  <c:v>20.081753137329621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'Gross capital formation'!$A$6</c:f>
              <c:strCache>
                <c:ptCount val="1"/>
                <c:pt idx="0">
                  <c:v>Chile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'Gross capital formation'!$B$3:$BD$3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'Gross capital formation'!$B$6:$BD$6</c:f>
              <c:numCache>
                <c:formatCode>_-* #,##0.0_-;\-* #,##0.0_-;_-* "-"??_-;_-@_-</c:formatCode>
                <c:ptCount val="20"/>
                <c:pt idx="0">
                  <c:v>26.184819696393646</c:v>
                </c:pt>
                <c:pt idx="1">
                  <c:v>27.38275398995092</c:v>
                </c:pt>
                <c:pt idx="2">
                  <c:v>27.722598595337061</c:v>
                </c:pt>
                <c:pt idx="3">
                  <c:v>26.898804328675237</c:v>
                </c:pt>
                <c:pt idx="4">
                  <c:v>20.902578781902641</c:v>
                </c:pt>
                <c:pt idx="5">
                  <c:v>22.739390176383296</c:v>
                </c:pt>
                <c:pt idx="6">
                  <c:v>21.924874593701837</c:v>
                </c:pt>
                <c:pt idx="7">
                  <c:v>21.311683236871939</c:v>
                </c:pt>
                <c:pt idx="8">
                  <c:v>22.128465534746105</c:v>
                </c:pt>
                <c:pt idx="9">
                  <c:v>20.854560865371429</c:v>
                </c:pt>
                <c:pt idx="10">
                  <c:v>23.297710659485464</c:v>
                </c:pt>
                <c:pt idx="11">
                  <c:v>21.111685860076058</c:v>
                </c:pt>
                <c:pt idx="12">
                  <c:v>21.226414632683664</c:v>
                </c:pt>
                <c:pt idx="13">
                  <c:v>25.959070183344384</c:v>
                </c:pt>
                <c:pt idx="14">
                  <c:v>20.283337680127737</c:v>
                </c:pt>
                <c:pt idx="15">
                  <c:v>22.286168403240854</c:v>
                </c:pt>
                <c:pt idx="16">
                  <c:v>23.726308554766486</c:v>
                </c:pt>
                <c:pt idx="17">
                  <c:v>25.532959209731516</c:v>
                </c:pt>
                <c:pt idx="18">
                  <c:v>24.293727421279492</c:v>
                </c:pt>
                <c:pt idx="19">
                  <c:v>21.411710561815813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'Gross capital formation'!$A$7</c:f>
              <c:strCache>
                <c:ptCount val="1"/>
                <c:pt idx="0">
                  <c:v>China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'Gross capital formation'!$B$3:$BD$3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'Gross capital formation'!$B$7:$BD$7</c:f>
              <c:numCache>
                <c:formatCode>_-* #,##0.0_-;\-* #,##0.0_-;_-* "-"??_-;_-@_-</c:formatCode>
                <c:ptCount val="20"/>
                <c:pt idx="0">
                  <c:v>41.665603355482922</c:v>
                </c:pt>
                <c:pt idx="1">
                  <c:v>40.217933474263091</c:v>
                </c:pt>
                <c:pt idx="2">
                  <c:v>37.729055325792054</c:v>
                </c:pt>
                <c:pt idx="3">
                  <c:v>36.890710466202577</c:v>
                </c:pt>
                <c:pt idx="4">
                  <c:v>36.536578713061758</c:v>
                </c:pt>
                <c:pt idx="5">
                  <c:v>34.920918093775775</c:v>
                </c:pt>
                <c:pt idx="6">
                  <c:v>36.065344825084523</c:v>
                </c:pt>
                <c:pt idx="7">
                  <c:v>37.656402373514489</c:v>
                </c:pt>
                <c:pt idx="8">
                  <c:v>40.979141007259571</c:v>
                </c:pt>
                <c:pt idx="9">
                  <c:v>43.038091975579043</c:v>
                </c:pt>
                <c:pt idx="10">
                  <c:v>41.881970297338619</c:v>
                </c:pt>
                <c:pt idx="11">
                  <c:v>42.706758696956584</c:v>
                </c:pt>
                <c:pt idx="12">
                  <c:v>41.393736833975453</c:v>
                </c:pt>
                <c:pt idx="13">
                  <c:v>43.669948417009287</c:v>
                </c:pt>
                <c:pt idx="14">
                  <c:v>47.583717984475847</c:v>
                </c:pt>
                <c:pt idx="15">
                  <c:v>47.347148614708132</c:v>
                </c:pt>
                <c:pt idx="16">
                  <c:v>47.166534712113751</c:v>
                </c:pt>
                <c:pt idx="17">
                  <c:v>47.324908099934049</c:v>
                </c:pt>
                <c:pt idx="18">
                  <c:v>47.678090215149204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'Gross capital formation'!$A$8</c:f>
              <c:strCache>
                <c:ptCount val="1"/>
                <c:pt idx="0">
                  <c:v>Colombia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'Gross capital formation'!$B$3:$BD$3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'Gross capital formation'!$B$8:$BD$8</c:f>
              <c:numCache>
                <c:formatCode>_-* #,##0.0_-;\-* #,##0.0_-;_-* "-"??_-;_-@_-</c:formatCode>
                <c:ptCount val="20"/>
                <c:pt idx="0">
                  <c:v>25.798743328757766</c:v>
                </c:pt>
                <c:pt idx="1">
                  <c:v>22.150938658983247</c:v>
                </c:pt>
                <c:pt idx="2">
                  <c:v>20.923750624047404</c:v>
                </c:pt>
                <c:pt idx="3">
                  <c:v>19.728079180815499</c:v>
                </c:pt>
                <c:pt idx="4">
                  <c:v>12.880134170813376</c:v>
                </c:pt>
                <c:pt idx="5">
                  <c:v>14.895627029074815</c:v>
                </c:pt>
                <c:pt idx="6">
                  <c:v>16.032251351554784</c:v>
                </c:pt>
                <c:pt idx="7">
                  <c:v>17.251541844833138</c:v>
                </c:pt>
                <c:pt idx="8">
                  <c:v>18.68181901632121</c:v>
                </c:pt>
                <c:pt idx="9">
                  <c:v>19.440996614266869</c:v>
                </c:pt>
                <c:pt idx="10">
                  <c:v>20.22101623960771</c:v>
                </c:pt>
                <c:pt idx="11">
                  <c:v>22.403086236448221</c:v>
                </c:pt>
                <c:pt idx="12">
                  <c:v>23.027011728899112</c:v>
                </c:pt>
                <c:pt idx="13">
                  <c:v>23.487201278101676</c:v>
                </c:pt>
                <c:pt idx="14">
                  <c:v>22.440042247353102</c:v>
                </c:pt>
                <c:pt idx="15">
                  <c:v>22.126204755158518</c:v>
                </c:pt>
                <c:pt idx="16">
                  <c:v>23.876340148476999</c:v>
                </c:pt>
                <c:pt idx="17">
                  <c:v>23.852523184391181</c:v>
                </c:pt>
                <c:pt idx="18">
                  <c:v>24.168575600099679</c:v>
                </c:pt>
                <c:pt idx="19">
                  <c:v>26.006411409346271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'Gross capital formation'!$A$9</c:f>
              <c:strCache>
                <c:ptCount val="1"/>
                <c:pt idx="0">
                  <c:v>European Union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'Gross capital formation'!$B$3:$BD$3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'Gross capital formation'!$B$9:$BD$9</c:f>
              <c:numCache>
                <c:formatCode>_-* #,##0.0_-;\-* #,##0.0_-;_-* "-"??_-;_-@_-</c:formatCode>
                <c:ptCount val="20"/>
                <c:pt idx="0">
                  <c:v>21.613508376273483</c:v>
                </c:pt>
                <c:pt idx="1">
                  <c:v>21.323129050629849</c:v>
                </c:pt>
                <c:pt idx="2">
                  <c:v>21.371645863926954</c:v>
                </c:pt>
                <c:pt idx="3">
                  <c:v>22.091193018681331</c:v>
                </c:pt>
                <c:pt idx="4">
                  <c:v>22.278265048955774</c:v>
                </c:pt>
                <c:pt idx="5">
                  <c:v>22.917757164123632</c:v>
                </c:pt>
                <c:pt idx="6">
                  <c:v>22.281837459920709</c:v>
                </c:pt>
                <c:pt idx="7">
                  <c:v>21.404043990367601</c:v>
                </c:pt>
                <c:pt idx="8">
                  <c:v>21.309798974749121</c:v>
                </c:pt>
                <c:pt idx="9">
                  <c:v>21.508767544595724</c:v>
                </c:pt>
                <c:pt idx="10">
                  <c:v>21.59868713335614</c:v>
                </c:pt>
                <c:pt idx="11">
                  <c:v>22.443403860579529</c:v>
                </c:pt>
                <c:pt idx="12">
                  <c:v>23.200875765950901</c:v>
                </c:pt>
                <c:pt idx="13">
                  <c:v>22.773144293241437</c:v>
                </c:pt>
                <c:pt idx="14">
                  <c:v>19.51869598582282</c:v>
                </c:pt>
                <c:pt idx="15">
                  <c:v>20.226578232383645</c:v>
                </c:pt>
                <c:pt idx="16">
                  <c:v>20.648242832024607</c:v>
                </c:pt>
                <c:pt idx="17">
                  <c:v>19.538046962731599</c:v>
                </c:pt>
                <c:pt idx="18">
                  <c:v>19.10339101496788</c:v>
                </c:pt>
                <c:pt idx="19">
                  <c:v>19.177554842483691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'Gross capital formation'!$A$10</c:f>
              <c:strCache>
                <c:ptCount val="1"/>
                <c:pt idx="0">
                  <c:v>India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'Gross capital formation'!$B$3:$BD$3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'Gross capital formation'!$B$10:$BD$10</c:f>
              <c:numCache>
                <c:formatCode>_-* #,##0.0_-;\-* #,##0.0_-;_-* "-"??_-;_-@_-</c:formatCode>
                <c:ptCount val="20"/>
                <c:pt idx="0">
                  <c:v>26.053337656769177</c:v>
                </c:pt>
                <c:pt idx="1">
                  <c:v>22.057395838594243</c:v>
                </c:pt>
                <c:pt idx="2">
                  <c:v>24.513264452715553</c:v>
                </c:pt>
                <c:pt idx="3">
                  <c:v>23.51398917999872</c:v>
                </c:pt>
                <c:pt idx="4">
                  <c:v>26.823879370411618</c:v>
                </c:pt>
                <c:pt idx="5">
                  <c:v>24.114746836400506</c:v>
                </c:pt>
                <c:pt idx="6">
                  <c:v>25.572815017125127</c:v>
                </c:pt>
                <c:pt idx="7">
                  <c:v>24.968284586886249</c:v>
                </c:pt>
                <c:pt idx="8">
                  <c:v>26.138171802553611</c:v>
                </c:pt>
                <c:pt idx="9">
                  <c:v>32.454139680005092</c:v>
                </c:pt>
                <c:pt idx="10">
                  <c:v>34.279635356923684</c:v>
                </c:pt>
                <c:pt idx="11">
                  <c:v>35.871687450259323</c:v>
                </c:pt>
                <c:pt idx="12">
                  <c:v>38.034185633894552</c:v>
                </c:pt>
                <c:pt idx="13">
                  <c:v>35.525404055723875</c:v>
                </c:pt>
                <c:pt idx="14">
                  <c:v>36.296963619191864</c:v>
                </c:pt>
                <c:pt idx="15">
                  <c:v>36.528426702556501</c:v>
                </c:pt>
                <c:pt idx="16">
                  <c:v>38.93602951838411</c:v>
                </c:pt>
                <c:pt idx="17">
                  <c:v>36.297400031655698</c:v>
                </c:pt>
                <c:pt idx="18">
                  <c:v>32.521079064770248</c:v>
                </c:pt>
                <c:pt idx="19">
                  <c:v>31.381395344546025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'Gross capital formation'!$A$11</c:f>
              <c:strCache>
                <c:ptCount val="1"/>
                <c:pt idx="0">
                  <c:v>Japan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'Gross capital formation'!$B$3:$BD$3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'Gross capital formation'!$B$11:$BD$11</c:f>
              <c:numCache>
                <c:formatCode>_-* #,##0.0_-;\-* #,##0.0_-;_-* "-"??_-;_-@_-</c:formatCode>
                <c:ptCount val="20"/>
                <c:pt idx="0">
                  <c:v>28.097919323015091</c:v>
                </c:pt>
                <c:pt idx="1">
                  <c:v>28.614503253148644</c:v>
                </c:pt>
                <c:pt idx="2">
                  <c:v>28.086138659089681</c:v>
                </c:pt>
                <c:pt idx="3">
                  <c:v>26.100258645621153</c:v>
                </c:pt>
                <c:pt idx="4">
                  <c:v>24.731374251539702</c:v>
                </c:pt>
                <c:pt idx="5">
                  <c:v>25.104656180127876</c:v>
                </c:pt>
                <c:pt idx="6">
                  <c:v>24.303857711863198</c:v>
                </c:pt>
                <c:pt idx="7">
                  <c:v>22.459375694935559</c:v>
                </c:pt>
                <c:pt idx="8">
                  <c:v>22.39932341033904</c:v>
                </c:pt>
                <c:pt idx="9">
                  <c:v>22.503793238100211</c:v>
                </c:pt>
                <c:pt idx="10">
                  <c:v>22.466347689932388</c:v>
                </c:pt>
                <c:pt idx="11">
                  <c:v>22.680629264220318</c:v>
                </c:pt>
                <c:pt idx="12">
                  <c:v>22.883581896356784</c:v>
                </c:pt>
                <c:pt idx="13">
                  <c:v>22.976848194955679</c:v>
                </c:pt>
                <c:pt idx="14">
                  <c:v>19.665270545595174</c:v>
                </c:pt>
                <c:pt idx="15">
                  <c:v>19.823485170747645</c:v>
                </c:pt>
                <c:pt idx="16">
                  <c:v>20.204056431552171</c:v>
                </c:pt>
                <c:pt idx="17">
                  <c:v>20.871191201034538</c:v>
                </c:pt>
                <c:pt idx="18">
                  <c:v>21.127449346840844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'Gross capital formation'!$A$12</c:f>
              <c:strCache>
                <c:ptCount val="1"/>
                <c:pt idx="0">
                  <c:v>Korea, Rep.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'Gross capital formation'!$B$3:$BD$3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'Gross capital formation'!$B$12:$BD$12</c:f>
              <c:numCache>
                <c:formatCode>_-* #,##0.0_-;\-* #,##0.0_-;_-* "-"??_-;_-@_-</c:formatCode>
                <c:ptCount val="20"/>
                <c:pt idx="0">
                  <c:v>34.82430566389295</c:v>
                </c:pt>
                <c:pt idx="1">
                  <c:v>35.92428098225912</c:v>
                </c:pt>
                <c:pt idx="2">
                  <c:v>33.134283849477853</c:v>
                </c:pt>
                <c:pt idx="3">
                  <c:v>22.935391190085078</c:v>
                </c:pt>
                <c:pt idx="4">
                  <c:v>26.673147208034027</c:v>
                </c:pt>
                <c:pt idx="5">
                  <c:v>32.941704339447831</c:v>
                </c:pt>
                <c:pt idx="6">
                  <c:v>31.559591539700953</c:v>
                </c:pt>
                <c:pt idx="7">
                  <c:v>30.939593712829204</c:v>
                </c:pt>
                <c:pt idx="8">
                  <c:v>32.014905623940557</c:v>
                </c:pt>
                <c:pt idx="9">
                  <c:v>32.117062700028114</c:v>
                </c:pt>
                <c:pt idx="10">
                  <c:v>32.163075495003085</c:v>
                </c:pt>
                <c:pt idx="11">
                  <c:v>32.700677580749577</c:v>
                </c:pt>
                <c:pt idx="12">
                  <c:v>32.579531157111887</c:v>
                </c:pt>
                <c:pt idx="13">
                  <c:v>33.018512941965547</c:v>
                </c:pt>
                <c:pt idx="14">
                  <c:v>28.465657695467549</c:v>
                </c:pt>
                <c:pt idx="15">
                  <c:v>32.022875062830551</c:v>
                </c:pt>
                <c:pt idx="16">
                  <c:v>32.958832608853882</c:v>
                </c:pt>
                <c:pt idx="17">
                  <c:v>31.001238078934755</c:v>
                </c:pt>
                <c:pt idx="18">
                  <c:v>29.102209850057935</c:v>
                </c:pt>
                <c:pt idx="19">
                  <c:v>29.161357181238966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'Gross capital formation'!$A$13</c:f>
              <c:strCache>
                <c:ptCount val="1"/>
                <c:pt idx="0">
                  <c:v>Mexico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'Gross capital formation'!$B$3:$BD$3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'Gross capital formation'!$B$13:$BD$13</c:f>
              <c:numCache>
                <c:formatCode>_-* #,##0.0_-;\-* #,##0.0_-;_-* "-"??_-;_-@_-</c:formatCode>
                <c:ptCount val="20"/>
                <c:pt idx="0">
                  <c:v>16.926085034032024</c:v>
                </c:pt>
                <c:pt idx="1">
                  <c:v>18.962484690047386</c:v>
                </c:pt>
                <c:pt idx="2">
                  <c:v>19.57975828770924</c:v>
                </c:pt>
                <c:pt idx="3">
                  <c:v>21.652572554916112</c:v>
                </c:pt>
                <c:pt idx="4">
                  <c:v>21.92183932379524</c:v>
                </c:pt>
                <c:pt idx="5">
                  <c:v>22.505471085917911</c:v>
                </c:pt>
                <c:pt idx="6">
                  <c:v>20.929584576630109</c:v>
                </c:pt>
                <c:pt idx="7">
                  <c:v>19.974152638008501</c:v>
                </c:pt>
                <c:pt idx="8">
                  <c:v>21.886522691567588</c:v>
                </c:pt>
                <c:pt idx="9">
                  <c:v>22.655241666672154</c:v>
                </c:pt>
                <c:pt idx="10">
                  <c:v>22.271163256960559</c:v>
                </c:pt>
                <c:pt idx="11">
                  <c:v>23.468835854201341</c:v>
                </c:pt>
                <c:pt idx="12">
                  <c:v>23.391961843062941</c:v>
                </c:pt>
                <c:pt idx="13">
                  <c:v>24.436296089199931</c:v>
                </c:pt>
                <c:pt idx="14">
                  <c:v>22.9068677834853</c:v>
                </c:pt>
                <c:pt idx="15">
                  <c:v>22.055960291102412</c:v>
                </c:pt>
                <c:pt idx="16">
                  <c:v>22.260013098681643</c:v>
                </c:pt>
                <c:pt idx="17">
                  <c:v>23.049861681607648</c:v>
                </c:pt>
                <c:pt idx="18">
                  <c:v>21.66005373464731</c:v>
                </c:pt>
                <c:pt idx="19">
                  <c:v>21.929116090356001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'Gross capital formation'!$A$14</c:f>
              <c:strCache>
                <c:ptCount val="1"/>
                <c:pt idx="0">
                  <c:v>Russian Federation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'Gross capital formation'!$B$3:$BD$3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'Gross capital formation'!$B$14:$BD$14</c:f>
              <c:numCache>
                <c:formatCode>_-* #,##0.0_-;\-* #,##0.0_-;_-* "-"??_-;_-@_-</c:formatCode>
                <c:ptCount val="20"/>
                <c:pt idx="0">
                  <c:v>25.439271963598181</c:v>
                </c:pt>
                <c:pt idx="1">
                  <c:v>23.667695985655943</c:v>
                </c:pt>
                <c:pt idx="2">
                  <c:v>21.976520811099252</c:v>
                </c:pt>
                <c:pt idx="3">
                  <c:v>14.964253118344995</c:v>
                </c:pt>
                <c:pt idx="4">
                  <c:v>14.830403051915741</c:v>
                </c:pt>
                <c:pt idx="5">
                  <c:v>18.693878668418748</c:v>
                </c:pt>
                <c:pt idx="6">
                  <c:v>21.949774140167268</c:v>
                </c:pt>
                <c:pt idx="7">
                  <c:v>20.050569757502291</c:v>
                </c:pt>
                <c:pt idx="8">
                  <c:v>20.858958480261037</c:v>
                </c:pt>
                <c:pt idx="9">
                  <c:v>20.901275079366179</c:v>
                </c:pt>
                <c:pt idx="10">
                  <c:v>20.07749691753153</c:v>
                </c:pt>
                <c:pt idx="11">
                  <c:v>21.171591803268694</c:v>
                </c:pt>
                <c:pt idx="12">
                  <c:v>24.16451403361085</c:v>
                </c:pt>
                <c:pt idx="13">
                  <c:v>25.501219708686385</c:v>
                </c:pt>
                <c:pt idx="14">
                  <c:v>18.926375735594327</c:v>
                </c:pt>
                <c:pt idx="15">
                  <c:v>22.615050552022396</c:v>
                </c:pt>
                <c:pt idx="16">
                  <c:v>24.983371177851087</c:v>
                </c:pt>
                <c:pt idx="17">
                  <c:v>24.48497620377745</c:v>
                </c:pt>
                <c:pt idx="18">
                  <c:v>22.778324043948288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'Gross capital formation'!$A$15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'Gross capital formation'!$B$3:$BD$3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'Gross capital formation'!$B$15:$BD$15</c:f>
              <c:numCache>
                <c:formatCode>_-* #,##0.0_-;\-* #,##0.0_-;_-* "-"??_-;_-@_-</c:formatCode>
                <c:ptCount val="20"/>
                <c:pt idx="0">
                  <c:v>21.204948813031212</c:v>
                </c:pt>
                <c:pt idx="1">
                  <c:v>21.62921903162885</c:v>
                </c:pt>
                <c:pt idx="2">
                  <c:v>22.36309049818697</c:v>
                </c:pt>
                <c:pt idx="3">
                  <c:v>22.848405926703084</c:v>
                </c:pt>
                <c:pt idx="4">
                  <c:v>23.317955444700054</c:v>
                </c:pt>
                <c:pt idx="5">
                  <c:v>23.568907022698298</c:v>
                </c:pt>
                <c:pt idx="6">
                  <c:v>22.05148569586542</c:v>
                </c:pt>
                <c:pt idx="7">
                  <c:v>21.576560959065961</c:v>
                </c:pt>
                <c:pt idx="8">
                  <c:v>21.659990252522224</c:v>
                </c:pt>
                <c:pt idx="9">
                  <c:v>22.526730910356459</c:v>
                </c:pt>
                <c:pt idx="10">
                  <c:v>23.222954260689434</c:v>
                </c:pt>
                <c:pt idx="11">
                  <c:v>23.333040798251258</c:v>
                </c:pt>
                <c:pt idx="12">
                  <c:v>22.351371615598818</c:v>
                </c:pt>
                <c:pt idx="13">
                  <c:v>20.786241500709782</c:v>
                </c:pt>
                <c:pt idx="14">
                  <c:v>17.512904561210242</c:v>
                </c:pt>
                <c:pt idx="15">
                  <c:v>18.394624244839676</c:v>
                </c:pt>
                <c:pt idx="16">
                  <c:v>18.544746250239886</c:v>
                </c:pt>
                <c:pt idx="17">
                  <c:v>19.170696716569868</c:v>
                </c:pt>
                <c:pt idx="18">
                  <c:v>19.348161650013868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'Gross capital formation'!$A$16</c:f>
              <c:strCache>
                <c:ptCount val="1"/>
                <c:pt idx="0">
                  <c:v>World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'Gross capital formation'!$B$3:$BD$3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'Gross capital formation'!$B$16:$BD$16</c:f>
              <c:numCache>
                <c:formatCode>_-* #,##0.0_-;\-* #,##0.0_-;_-* "-"??_-;_-@_-</c:formatCode>
                <c:ptCount val="20"/>
                <c:pt idx="0">
                  <c:v>23.874571861150375</c:v>
                </c:pt>
                <c:pt idx="1">
                  <c:v>23.740490143491947</c:v>
                </c:pt>
                <c:pt idx="2">
                  <c:v>23.858333056241413</c:v>
                </c:pt>
                <c:pt idx="3">
                  <c:v>23.554648988118927</c:v>
                </c:pt>
                <c:pt idx="4">
                  <c:v>23.404035361072758</c:v>
                </c:pt>
                <c:pt idx="5">
                  <c:v>23.868237783955092</c:v>
                </c:pt>
                <c:pt idx="6">
                  <c:v>23.068727102694098</c:v>
                </c:pt>
                <c:pt idx="7">
                  <c:v>22.433244143820712</c:v>
                </c:pt>
                <c:pt idx="8">
                  <c:v>22.733480718017834</c:v>
                </c:pt>
                <c:pt idx="9">
                  <c:v>23.428507350649149</c:v>
                </c:pt>
                <c:pt idx="10">
                  <c:v>23.697987001794353</c:v>
                </c:pt>
                <c:pt idx="11">
                  <c:v>24.255142431391345</c:v>
                </c:pt>
                <c:pt idx="12">
                  <c:v>24.412890681591801</c:v>
                </c:pt>
                <c:pt idx="13">
                  <c:v>24.069082267942903</c:v>
                </c:pt>
                <c:pt idx="14">
                  <c:v>21.453693632463494</c:v>
                </c:pt>
                <c:pt idx="15">
                  <c:v>22.22549450517381</c:v>
                </c:pt>
                <c:pt idx="16">
                  <c:v>22.547995536316382</c:v>
                </c:pt>
                <c:pt idx="17">
                  <c:v>22.396748468697485</c:v>
                </c:pt>
                <c:pt idx="18">
                  <c:v>22.179915591194682</c:v>
                </c:pt>
              </c:numCache>
            </c:numRef>
          </c:val>
          <c:smooth val="0"/>
        </c:ser>
        <c:ser>
          <c:idx val="13"/>
          <c:order val="13"/>
          <c:tx>
            <c:strRef>
              <c:f>'Gross capital formation'!$A$17</c:f>
              <c:strCache>
                <c:ptCount val="1"/>
                <c:pt idx="0">
                  <c:v>South Africa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'Gross capital formation'!$B$3:$BD$3</c:f>
              <c:strCache>
                <c:ptCount val="2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</c:strCache>
            </c:strRef>
          </c:cat>
          <c:val>
            <c:numRef>
              <c:f>'Gross capital formation'!$B$17:$BD$17</c:f>
              <c:numCache>
                <c:formatCode>_-* #,##0.0_-;\-* #,##0.0_-;_-* "-"??_-;_-@_-</c:formatCode>
                <c:ptCount val="20"/>
                <c:pt idx="0">
                  <c:v>19.166658084455225</c:v>
                </c:pt>
                <c:pt idx="1">
                  <c:v>18.040019366998592</c:v>
                </c:pt>
                <c:pt idx="2">
                  <c:v>17.715131357034114</c:v>
                </c:pt>
                <c:pt idx="3">
                  <c:v>17.991495843174736</c:v>
                </c:pt>
                <c:pt idx="4">
                  <c:v>17.035109633490503</c:v>
                </c:pt>
                <c:pt idx="5">
                  <c:v>16.365332852774934</c:v>
                </c:pt>
                <c:pt idx="6">
                  <c:v>15.744606643393849</c:v>
                </c:pt>
                <c:pt idx="7">
                  <c:v>16.277976451750341</c:v>
                </c:pt>
                <c:pt idx="8">
                  <c:v>17.105889415988955</c:v>
                </c:pt>
                <c:pt idx="9">
                  <c:v>18.466584605007323</c:v>
                </c:pt>
                <c:pt idx="10">
                  <c:v>18.314973477559224</c:v>
                </c:pt>
                <c:pt idx="11">
                  <c:v>20.190486102315848</c:v>
                </c:pt>
                <c:pt idx="12">
                  <c:v>20.994112135404297</c:v>
                </c:pt>
                <c:pt idx="13">
                  <c:v>23.005508086159761</c:v>
                </c:pt>
                <c:pt idx="14">
                  <c:v>20.725158207997701</c:v>
                </c:pt>
                <c:pt idx="15">
                  <c:v>19.512968429505687</c:v>
                </c:pt>
                <c:pt idx="16">
                  <c:v>19.143520381146995</c:v>
                </c:pt>
                <c:pt idx="17">
                  <c:v>20.093592687470448</c:v>
                </c:pt>
                <c:pt idx="18">
                  <c:v>20.121065470793688</c:v>
                </c:pt>
                <c:pt idx="19">
                  <c:v>20.356015867413326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995008"/>
        <c:axId val="179996544"/>
      </c:lineChart>
      <c:catAx>
        <c:axId val="17999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996544"/>
        <c:crosses val="autoZero"/>
        <c:auto val="1"/>
        <c:lblAlgn val="ctr"/>
        <c:lblOffset val="100"/>
        <c:noMultiLvlLbl val="0"/>
      </c:catAx>
      <c:valAx>
        <c:axId val="179996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.0_-;\-* #,##0.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9995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0.6487</cdr:x>
      <cdr:y>0.0245</cdr:y>
    </cdr:from>
    <cdr:to>
      <cdr:x>1</cdr:x>
      <cdr:y>0.10111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7967798" y="135865"/>
          <a:ext cx="4281941" cy="4247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pPr>
            <a:lnSpc>
              <a:spcPct val="90000"/>
            </a:lnSpc>
          </a:pPr>
          <a:r>
            <a:rPr lang="pt-BR" sz="2400" dirty="0" smtClean="0">
              <a:solidFill>
                <a:schemeClr val="bg2">
                  <a:lumMod val="50000"/>
                </a:schemeClr>
              </a:solidFill>
            </a:rPr>
            <a:t>Formação Bruta de Capital</a:t>
          </a:r>
          <a:endParaRPr lang="pt-BR" sz="2400" dirty="0">
            <a:solidFill>
              <a:schemeClr val="bg2">
                <a:lumMod val="50000"/>
              </a:schemeClr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pt-BR"/>
              <a:pPr/>
              <a:t>23/10/2015</a:t>
            </a:fld>
            <a:endParaRPr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pt-BR"/>
              <a:pPr/>
              <a:t>23/10/2015</a:t>
            </a:fld>
            <a:endParaRPr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Clique para editar o texto mestre</a:t>
            </a:r>
          </a:p>
          <a:p>
            <a:pPr lvl="1"/>
            <a:r>
              <a:rPr/>
              <a:t>Segundo nível</a:t>
            </a:r>
          </a:p>
          <a:p>
            <a:pPr lvl="2"/>
            <a:r>
              <a:rPr/>
              <a:t>Terceiro nível</a:t>
            </a:r>
          </a:p>
          <a:p>
            <a:pPr lvl="3"/>
            <a:r>
              <a:rPr/>
              <a:t>Quarto nível</a:t>
            </a:r>
          </a:p>
          <a:p>
            <a:pPr lvl="4"/>
            <a:r>
              <a:rPr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pPr algn="r" defTabSz="914400">
                <a:buNone/>
              </a:pPr>
              <a:t>2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" name="map"/>
          <p:cNvGrpSpPr>
            <a:grpSpLocks noChangeAspect="1"/>
          </p:cNvGrpSpPr>
          <p:nvPr/>
        </p:nvGrpSpPr>
        <p:grpSpPr bwMode="auto">
          <a:xfrm>
            <a:off x="2363787" y="0"/>
            <a:ext cx="9386888" cy="6521450"/>
            <a:chOff x="1489" y="0"/>
            <a:chExt cx="5913" cy="4108"/>
          </a:xfrm>
        </p:grpSpPr>
        <p:grpSp>
          <p:nvGrpSpPr>
            <p:cNvPr id="214" name="Grupo 417"/>
            <p:cNvGrpSpPr>
              <a:grpSpLocks/>
            </p:cNvGrpSpPr>
            <p:nvPr/>
          </p:nvGrpSpPr>
          <p:grpSpPr bwMode="auto">
            <a:xfrm>
              <a:off x="1489" y="0"/>
              <a:ext cx="5257" cy="4108"/>
              <a:chOff x="1489" y="0"/>
              <a:chExt cx="5257" cy="4108"/>
            </a:xfrm>
          </p:grpSpPr>
          <p:sp>
            <p:nvSpPr>
              <p:cNvPr id="216" name="Forma livre 217"/>
              <p:cNvSpPr>
                <a:spLocks/>
              </p:cNvSpPr>
              <p:nvPr/>
            </p:nvSpPr>
            <p:spPr bwMode="auto">
              <a:xfrm>
                <a:off x="5702" y="3884"/>
                <a:ext cx="4" cy="12"/>
              </a:xfrm>
              <a:custGeom>
                <a:avLst/>
                <a:gdLst>
                  <a:gd name="T0" fmla="*/ 1 w 2"/>
                  <a:gd name="T1" fmla="*/ 2 h 6"/>
                  <a:gd name="T2" fmla="*/ 0 w 2"/>
                  <a:gd name="T3" fmla="*/ 6 h 6"/>
                  <a:gd name="T4" fmla="*/ 1 w 2"/>
                  <a:gd name="T5" fmla="*/ 5 h 6"/>
                  <a:gd name="T6" fmla="*/ 2 w 2"/>
                  <a:gd name="T7" fmla="*/ 2 h 6"/>
                  <a:gd name="T8" fmla="*/ 1 w 2"/>
                  <a:gd name="T9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6">
                    <a:moveTo>
                      <a:pt x="1" y="2"/>
                    </a:moveTo>
                    <a:cubicBezTo>
                      <a:pt x="1" y="3"/>
                      <a:pt x="0" y="4"/>
                      <a:pt x="0" y="6"/>
                    </a:cubicBezTo>
                    <a:cubicBezTo>
                      <a:pt x="0" y="6"/>
                      <a:pt x="1" y="5"/>
                      <a:pt x="1" y="5"/>
                    </a:cubicBezTo>
                    <a:cubicBezTo>
                      <a:pt x="2" y="4"/>
                      <a:pt x="2" y="3"/>
                      <a:pt x="2" y="2"/>
                    </a:cubicBezTo>
                    <a:cubicBezTo>
                      <a:pt x="2" y="0"/>
                      <a:pt x="2" y="1"/>
                      <a:pt x="1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17" name="Forma livre 218"/>
              <p:cNvSpPr>
                <a:spLocks/>
              </p:cNvSpPr>
              <p:nvPr/>
            </p:nvSpPr>
            <p:spPr bwMode="auto">
              <a:xfrm>
                <a:off x="5694" y="3904"/>
                <a:ext cx="28" cy="20"/>
              </a:xfrm>
              <a:custGeom>
                <a:avLst/>
                <a:gdLst>
                  <a:gd name="T0" fmla="*/ 12 w 14"/>
                  <a:gd name="T1" fmla="*/ 4 h 10"/>
                  <a:gd name="T2" fmla="*/ 9 w 14"/>
                  <a:gd name="T3" fmla="*/ 4 h 10"/>
                  <a:gd name="T4" fmla="*/ 8 w 14"/>
                  <a:gd name="T5" fmla="*/ 3 h 10"/>
                  <a:gd name="T6" fmla="*/ 8 w 14"/>
                  <a:gd name="T7" fmla="*/ 1 h 10"/>
                  <a:gd name="T8" fmla="*/ 6 w 14"/>
                  <a:gd name="T9" fmla="*/ 1 h 10"/>
                  <a:gd name="T10" fmla="*/ 3 w 14"/>
                  <a:gd name="T11" fmla="*/ 1 h 10"/>
                  <a:gd name="T12" fmla="*/ 0 w 14"/>
                  <a:gd name="T13" fmla="*/ 2 h 10"/>
                  <a:gd name="T14" fmla="*/ 2 w 14"/>
                  <a:gd name="T15" fmla="*/ 4 h 10"/>
                  <a:gd name="T16" fmla="*/ 3 w 14"/>
                  <a:gd name="T17" fmla="*/ 6 h 10"/>
                  <a:gd name="T18" fmla="*/ 4 w 14"/>
                  <a:gd name="T19" fmla="*/ 7 h 10"/>
                  <a:gd name="T20" fmla="*/ 3 w 14"/>
                  <a:gd name="T21" fmla="*/ 9 h 10"/>
                  <a:gd name="T22" fmla="*/ 5 w 14"/>
                  <a:gd name="T23" fmla="*/ 8 h 10"/>
                  <a:gd name="T24" fmla="*/ 6 w 14"/>
                  <a:gd name="T25" fmla="*/ 8 h 10"/>
                  <a:gd name="T26" fmla="*/ 7 w 14"/>
                  <a:gd name="T27" fmla="*/ 9 h 10"/>
                  <a:gd name="T28" fmla="*/ 10 w 14"/>
                  <a:gd name="T29" fmla="*/ 6 h 10"/>
                  <a:gd name="T30" fmla="*/ 12 w 14"/>
                  <a:gd name="T31" fmla="*/ 6 h 10"/>
                  <a:gd name="T32" fmla="*/ 14 w 14"/>
                  <a:gd name="T33" fmla="*/ 4 h 10"/>
                  <a:gd name="T34" fmla="*/ 12 w 14"/>
                  <a:gd name="T35" fmla="*/ 4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4" h="10">
                    <a:moveTo>
                      <a:pt x="12" y="4"/>
                    </a:moveTo>
                    <a:cubicBezTo>
                      <a:pt x="11" y="4"/>
                      <a:pt x="10" y="4"/>
                      <a:pt x="9" y="4"/>
                    </a:cubicBezTo>
                    <a:cubicBezTo>
                      <a:pt x="9" y="4"/>
                      <a:pt x="8" y="4"/>
                      <a:pt x="8" y="3"/>
                    </a:cubicBezTo>
                    <a:cubicBezTo>
                      <a:pt x="8" y="2"/>
                      <a:pt x="8" y="1"/>
                      <a:pt x="8" y="1"/>
                    </a:cubicBezTo>
                    <a:cubicBezTo>
                      <a:pt x="7" y="0"/>
                      <a:pt x="7" y="0"/>
                      <a:pt x="6" y="1"/>
                    </a:cubicBezTo>
                    <a:cubicBezTo>
                      <a:pt x="5" y="1"/>
                      <a:pt x="4" y="1"/>
                      <a:pt x="3" y="1"/>
                    </a:cubicBezTo>
                    <a:cubicBezTo>
                      <a:pt x="3" y="1"/>
                      <a:pt x="1" y="1"/>
                      <a:pt x="0" y="2"/>
                    </a:cubicBezTo>
                    <a:cubicBezTo>
                      <a:pt x="0" y="4"/>
                      <a:pt x="2" y="3"/>
                      <a:pt x="2" y="4"/>
                    </a:cubicBezTo>
                    <a:cubicBezTo>
                      <a:pt x="3" y="5"/>
                      <a:pt x="2" y="6"/>
                      <a:pt x="3" y="6"/>
                    </a:cubicBezTo>
                    <a:cubicBezTo>
                      <a:pt x="3" y="6"/>
                      <a:pt x="4" y="6"/>
                      <a:pt x="4" y="7"/>
                    </a:cubicBezTo>
                    <a:cubicBezTo>
                      <a:pt x="5" y="8"/>
                      <a:pt x="3" y="8"/>
                      <a:pt x="3" y="9"/>
                    </a:cubicBezTo>
                    <a:cubicBezTo>
                      <a:pt x="4" y="10"/>
                      <a:pt x="4" y="8"/>
                      <a:pt x="5" y="8"/>
                    </a:cubicBezTo>
                    <a:cubicBezTo>
                      <a:pt x="5" y="8"/>
                      <a:pt x="6" y="8"/>
                      <a:pt x="6" y="8"/>
                    </a:cubicBezTo>
                    <a:cubicBezTo>
                      <a:pt x="7" y="8"/>
                      <a:pt x="6" y="9"/>
                      <a:pt x="7" y="9"/>
                    </a:cubicBezTo>
                    <a:cubicBezTo>
                      <a:pt x="8" y="10"/>
                      <a:pt x="9" y="7"/>
                      <a:pt x="10" y="6"/>
                    </a:cubicBezTo>
                    <a:cubicBezTo>
                      <a:pt x="11" y="6"/>
                      <a:pt x="11" y="6"/>
                      <a:pt x="12" y="6"/>
                    </a:cubicBezTo>
                    <a:cubicBezTo>
                      <a:pt x="12" y="5"/>
                      <a:pt x="14" y="4"/>
                      <a:pt x="14" y="4"/>
                    </a:cubicBezTo>
                    <a:cubicBezTo>
                      <a:pt x="14" y="3"/>
                      <a:pt x="12" y="4"/>
                      <a:pt x="12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18" name="Forma livre 219"/>
              <p:cNvSpPr>
                <a:spLocks/>
              </p:cNvSpPr>
              <p:nvPr/>
            </p:nvSpPr>
            <p:spPr bwMode="auto">
              <a:xfrm>
                <a:off x="5732" y="3910"/>
                <a:ext cx="12" cy="4"/>
              </a:xfrm>
              <a:custGeom>
                <a:avLst/>
                <a:gdLst>
                  <a:gd name="T0" fmla="*/ 5 w 6"/>
                  <a:gd name="T1" fmla="*/ 1 h 2"/>
                  <a:gd name="T2" fmla="*/ 4 w 6"/>
                  <a:gd name="T3" fmla="*/ 1 h 2"/>
                  <a:gd name="T4" fmla="*/ 1 w 6"/>
                  <a:gd name="T5" fmla="*/ 1 h 2"/>
                  <a:gd name="T6" fmla="*/ 3 w 6"/>
                  <a:gd name="T7" fmla="*/ 2 h 2"/>
                  <a:gd name="T8" fmla="*/ 6 w 6"/>
                  <a:gd name="T9" fmla="*/ 1 h 2"/>
                  <a:gd name="T10" fmla="*/ 5 w 6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2">
                    <a:moveTo>
                      <a:pt x="5" y="1"/>
                    </a:moveTo>
                    <a:cubicBezTo>
                      <a:pt x="5" y="1"/>
                      <a:pt x="4" y="1"/>
                      <a:pt x="4" y="1"/>
                    </a:cubicBezTo>
                    <a:cubicBezTo>
                      <a:pt x="3" y="1"/>
                      <a:pt x="0" y="0"/>
                      <a:pt x="1" y="1"/>
                    </a:cubicBezTo>
                    <a:cubicBezTo>
                      <a:pt x="2" y="2"/>
                      <a:pt x="2" y="2"/>
                      <a:pt x="3" y="2"/>
                    </a:cubicBezTo>
                    <a:cubicBezTo>
                      <a:pt x="4" y="2"/>
                      <a:pt x="5" y="2"/>
                      <a:pt x="6" y="1"/>
                    </a:cubicBezTo>
                    <a:cubicBezTo>
                      <a:pt x="6" y="1"/>
                      <a:pt x="5" y="1"/>
                      <a:pt x="5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19" name="Forma livre 220"/>
              <p:cNvSpPr>
                <a:spLocks/>
              </p:cNvSpPr>
              <p:nvPr/>
            </p:nvSpPr>
            <p:spPr bwMode="auto">
              <a:xfrm>
                <a:off x="5686" y="3922"/>
                <a:ext cx="4" cy="6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1 h 3"/>
                  <a:gd name="T4" fmla="*/ 1 w 2"/>
                  <a:gd name="T5" fmla="*/ 3 h 3"/>
                  <a:gd name="T6" fmla="*/ 1 w 2"/>
                  <a:gd name="T7" fmla="*/ 2 h 3"/>
                  <a:gd name="T8" fmla="*/ 2 w 2"/>
                  <a:gd name="T9" fmla="*/ 0 h 3"/>
                  <a:gd name="T10" fmla="*/ 1 w 2"/>
                  <a:gd name="T1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1" y="1"/>
                      <a:pt x="0" y="1"/>
                      <a:pt x="0" y="1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" y="3"/>
                      <a:pt x="1" y="2"/>
                      <a:pt x="1" y="2"/>
                    </a:cubicBezTo>
                    <a:cubicBezTo>
                      <a:pt x="1" y="1"/>
                      <a:pt x="2" y="1"/>
                      <a:pt x="2" y="0"/>
                    </a:cubicBezTo>
                    <a:cubicBezTo>
                      <a:pt x="2" y="0"/>
                      <a:pt x="1" y="0"/>
                      <a:pt x="1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20" name="Forma livre 221"/>
              <p:cNvSpPr>
                <a:spLocks/>
              </p:cNvSpPr>
              <p:nvPr/>
            </p:nvSpPr>
            <p:spPr bwMode="auto">
              <a:xfrm>
                <a:off x="5670" y="3838"/>
                <a:ext cx="38" cy="48"/>
              </a:xfrm>
              <a:custGeom>
                <a:avLst/>
                <a:gdLst>
                  <a:gd name="T0" fmla="*/ 11 w 19"/>
                  <a:gd name="T1" fmla="*/ 21 h 24"/>
                  <a:gd name="T2" fmla="*/ 10 w 19"/>
                  <a:gd name="T3" fmla="*/ 22 h 24"/>
                  <a:gd name="T4" fmla="*/ 9 w 19"/>
                  <a:gd name="T5" fmla="*/ 21 h 24"/>
                  <a:gd name="T6" fmla="*/ 8 w 19"/>
                  <a:gd name="T7" fmla="*/ 18 h 24"/>
                  <a:gd name="T8" fmla="*/ 10 w 19"/>
                  <a:gd name="T9" fmla="*/ 17 h 24"/>
                  <a:gd name="T10" fmla="*/ 13 w 19"/>
                  <a:gd name="T11" fmla="*/ 16 h 24"/>
                  <a:gd name="T12" fmla="*/ 13 w 19"/>
                  <a:gd name="T13" fmla="*/ 18 h 24"/>
                  <a:gd name="T14" fmla="*/ 15 w 19"/>
                  <a:gd name="T15" fmla="*/ 17 h 24"/>
                  <a:gd name="T16" fmla="*/ 16 w 19"/>
                  <a:gd name="T17" fmla="*/ 16 h 24"/>
                  <a:gd name="T18" fmla="*/ 18 w 19"/>
                  <a:gd name="T19" fmla="*/ 15 h 24"/>
                  <a:gd name="T20" fmla="*/ 18 w 19"/>
                  <a:gd name="T21" fmla="*/ 11 h 24"/>
                  <a:gd name="T22" fmla="*/ 15 w 19"/>
                  <a:gd name="T23" fmla="*/ 8 h 24"/>
                  <a:gd name="T24" fmla="*/ 7 w 19"/>
                  <a:gd name="T25" fmla="*/ 3 h 24"/>
                  <a:gd name="T26" fmla="*/ 3 w 19"/>
                  <a:gd name="T27" fmla="*/ 2 h 24"/>
                  <a:gd name="T28" fmla="*/ 6 w 19"/>
                  <a:gd name="T29" fmla="*/ 3 h 24"/>
                  <a:gd name="T30" fmla="*/ 7 w 19"/>
                  <a:gd name="T31" fmla="*/ 4 h 24"/>
                  <a:gd name="T32" fmla="*/ 11 w 19"/>
                  <a:gd name="T33" fmla="*/ 6 h 24"/>
                  <a:gd name="T34" fmla="*/ 15 w 19"/>
                  <a:gd name="T35" fmla="*/ 9 h 24"/>
                  <a:gd name="T36" fmla="*/ 16 w 19"/>
                  <a:gd name="T37" fmla="*/ 12 h 24"/>
                  <a:gd name="T38" fmla="*/ 14 w 19"/>
                  <a:gd name="T39" fmla="*/ 12 h 24"/>
                  <a:gd name="T40" fmla="*/ 13 w 19"/>
                  <a:gd name="T41" fmla="*/ 12 h 24"/>
                  <a:gd name="T42" fmla="*/ 11 w 19"/>
                  <a:gd name="T43" fmla="*/ 11 h 24"/>
                  <a:gd name="T44" fmla="*/ 9 w 19"/>
                  <a:gd name="T45" fmla="*/ 11 h 24"/>
                  <a:gd name="T46" fmla="*/ 8 w 19"/>
                  <a:gd name="T47" fmla="*/ 12 h 24"/>
                  <a:gd name="T48" fmla="*/ 7 w 19"/>
                  <a:gd name="T49" fmla="*/ 11 h 24"/>
                  <a:gd name="T50" fmla="*/ 5 w 19"/>
                  <a:gd name="T51" fmla="*/ 11 h 24"/>
                  <a:gd name="T52" fmla="*/ 7 w 19"/>
                  <a:gd name="T53" fmla="*/ 13 h 24"/>
                  <a:gd name="T54" fmla="*/ 9 w 19"/>
                  <a:gd name="T55" fmla="*/ 14 h 24"/>
                  <a:gd name="T56" fmla="*/ 7 w 19"/>
                  <a:gd name="T57" fmla="*/ 14 h 24"/>
                  <a:gd name="T58" fmla="*/ 4 w 19"/>
                  <a:gd name="T59" fmla="*/ 16 h 24"/>
                  <a:gd name="T60" fmla="*/ 3 w 19"/>
                  <a:gd name="T61" fmla="*/ 19 h 24"/>
                  <a:gd name="T62" fmla="*/ 2 w 19"/>
                  <a:gd name="T63" fmla="*/ 19 h 24"/>
                  <a:gd name="T64" fmla="*/ 1 w 19"/>
                  <a:gd name="T65" fmla="*/ 19 h 24"/>
                  <a:gd name="T66" fmla="*/ 2 w 19"/>
                  <a:gd name="T67" fmla="*/ 22 h 24"/>
                  <a:gd name="T68" fmla="*/ 3 w 19"/>
                  <a:gd name="T69" fmla="*/ 20 h 24"/>
                  <a:gd name="T70" fmla="*/ 5 w 19"/>
                  <a:gd name="T71" fmla="*/ 19 h 24"/>
                  <a:gd name="T72" fmla="*/ 7 w 19"/>
                  <a:gd name="T73" fmla="*/ 19 h 24"/>
                  <a:gd name="T74" fmla="*/ 7 w 19"/>
                  <a:gd name="T75" fmla="*/ 21 h 24"/>
                  <a:gd name="T76" fmla="*/ 6 w 19"/>
                  <a:gd name="T77" fmla="*/ 23 h 24"/>
                  <a:gd name="T78" fmla="*/ 8 w 19"/>
                  <a:gd name="T79" fmla="*/ 23 h 24"/>
                  <a:gd name="T80" fmla="*/ 10 w 19"/>
                  <a:gd name="T81" fmla="*/ 24 h 24"/>
                  <a:gd name="T82" fmla="*/ 11 w 19"/>
                  <a:gd name="T83" fmla="*/ 22 h 24"/>
                  <a:gd name="T84" fmla="*/ 13 w 19"/>
                  <a:gd name="T85" fmla="*/ 20 h 24"/>
                  <a:gd name="T86" fmla="*/ 11 w 19"/>
                  <a:gd name="T87" fmla="*/ 2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9" h="24">
                    <a:moveTo>
                      <a:pt x="11" y="21"/>
                    </a:moveTo>
                    <a:cubicBezTo>
                      <a:pt x="11" y="22"/>
                      <a:pt x="10" y="22"/>
                      <a:pt x="10" y="22"/>
                    </a:cubicBezTo>
                    <a:cubicBezTo>
                      <a:pt x="8" y="22"/>
                      <a:pt x="9" y="21"/>
                      <a:pt x="9" y="21"/>
                    </a:cubicBezTo>
                    <a:cubicBezTo>
                      <a:pt x="9" y="20"/>
                      <a:pt x="8" y="19"/>
                      <a:pt x="8" y="18"/>
                    </a:cubicBezTo>
                    <a:cubicBezTo>
                      <a:pt x="8" y="17"/>
                      <a:pt x="9" y="17"/>
                      <a:pt x="10" y="17"/>
                    </a:cubicBezTo>
                    <a:cubicBezTo>
                      <a:pt x="11" y="17"/>
                      <a:pt x="12" y="13"/>
                      <a:pt x="13" y="16"/>
                    </a:cubicBezTo>
                    <a:cubicBezTo>
                      <a:pt x="14" y="16"/>
                      <a:pt x="13" y="17"/>
                      <a:pt x="13" y="18"/>
                    </a:cubicBezTo>
                    <a:cubicBezTo>
                      <a:pt x="14" y="19"/>
                      <a:pt x="14" y="18"/>
                      <a:pt x="15" y="17"/>
                    </a:cubicBezTo>
                    <a:cubicBezTo>
                      <a:pt x="15" y="16"/>
                      <a:pt x="15" y="16"/>
                      <a:pt x="16" y="16"/>
                    </a:cubicBezTo>
                    <a:cubicBezTo>
                      <a:pt x="17" y="16"/>
                      <a:pt x="18" y="16"/>
                      <a:pt x="18" y="15"/>
                    </a:cubicBezTo>
                    <a:cubicBezTo>
                      <a:pt x="19" y="14"/>
                      <a:pt x="19" y="12"/>
                      <a:pt x="18" y="11"/>
                    </a:cubicBezTo>
                    <a:cubicBezTo>
                      <a:pt x="18" y="10"/>
                      <a:pt x="16" y="9"/>
                      <a:pt x="15" y="8"/>
                    </a:cubicBezTo>
                    <a:cubicBezTo>
                      <a:pt x="13" y="6"/>
                      <a:pt x="10" y="4"/>
                      <a:pt x="7" y="3"/>
                    </a:cubicBezTo>
                    <a:cubicBezTo>
                      <a:pt x="7" y="3"/>
                      <a:pt x="3" y="0"/>
                      <a:pt x="3" y="2"/>
                    </a:cubicBezTo>
                    <a:cubicBezTo>
                      <a:pt x="4" y="3"/>
                      <a:pt x="5" y="3"/>
                      <a:pt x="6" y="3"/>
                    </a:cubicBezTo>
                    <a:cubicBezTo>
                      <a:pt x="6" y="3"/>
                      <a:pt x="7" y="4"/>
                      <a:pt x="7" y="4"/>
                    </a:cubicBezTo>
                    <a:cubicBezTo>
                      <a:pt x="9" y="5"/>
                      <a:pt x="10" y="5"/>
                      <a:pt x="11" y="6"/>
                    </a:cubicBezTo>
                    <a:cubicBezTo>
                      <a:pt x="13" y="7"/>
                      <a:pt x="14" y="8"/>
                      <a:pt x="15" y="9"/>
                    </a:cubicBezTo>
                    <a:cubicBezTo>
                      <a:pt x="16" y="9"/>
                      <a:pt x="17" y="11"/>
                      <a:pt x="16" y="12"/>
                    </a:cubicBezTo>
                    <a:cubicBezTo>
                      <a:pt x="15" y="13"/>
                      <a:pt x="15" y="13"/>
                      <a:pt x="14" y="12"/>
                    </a:cubicBezTo>
                    <a:cubicBezTo>
                      <a:pt x="14" y="12"/>
                      <a:pt x="13" y="12"/>
                      <a:pt x="13" y="12"/>
                    </a:cubicBezTo>
                    <a:cubicBezTo>
                      <a:pt x="12" y="12"/>
                      <a:pt x="12" y="12"/>
                      <a:pt x="11" y="11"/>
                    </a:cubicBezTo>
                    <a:cubicBezTo>
                      <a:pt x="11" y="11"/>
                      <a:pt x="10" y="11"/>
                      <a:pt x="9" y="11"/>
                    </a:cubicBezTo>
                    <a:cubicBezTo>
                      <a:pt x="9" y="11"/>
                      <a:pt x="9" y="12"/>
                      <a:pt x="8" y="12"/>
                    </a:cubicBezTo>
                    <a:cubicBezTo>
                      <a:pt x="7" y="13"/>
                      <a:pt x="7" y="12"/>
                      <a:pt x="7" y="11"/>
                    </a:cubicBezTo>
                    <a:cubicBezTo>
                      <a:pt x="6" y="10"/>
                      <a:pt x="5" y="10"/>
                      <a:pt x="5" y="11"/>
                    </a:cubicBezTo>
                    <a:cubicBezTo>
                      <a:pt x="4" y="12"/>
                      <a:pt x="7" y="13"/>
                      <a:pt x="7" y="13"/>
                    </a:cubicBezTo>
                    <a:cubicBezTo>
                      <a:pt x="8" y="13"/>
                      <a:pt x="9" y="13"/>
                      <a:pt x="9" y="14"/>
                    </a:cubicBezTo>
                    <a:cubicBezTo>
                      <a:pt x="8" y="14"/>
                      <a:pt x="7" y="14"/>
                      <a:pt x="7" y="14"/>
                    </a:cubicBezTo>
                    <a:cubicBezTo>
                      <a:pt x="6" y="15"/>
                      <a:pt x="5" y="15"/>
                      <a:pt x="4" y="16"/>
                    </a:cubicBezTo>
                    <a:cubicBezTo>
                      <a:pt x="4" y="17"/>
                      <a:pt x="4" y="18"/>
                      <a:pt x="3" y="19"/>
                    </a:cubicBezTo>
                    <a:cubicBezTo>
                      <a:pt x="3" y="19"/>
                      <a:pt x="2" y="19"/>
                      <a:pt x="2" y="19"/>
                    </a:cubicBezTo>
                    <a:cubicBezTo>
                      <a:pt x="1" y="19"/>
                      <a:pt x="1" y="19"/>
                      <a:pt x="1" y="19"/>
                    </a:cubicBezTo>
                    <a:cubicBezTo>
                      <a:pt x="0" y="20"/>
                      <a:pt x="2" y="21"/>
                      <a:pt x="2" y="22"/>
                    </a:cubicBezTo>
                    <a:cubicBezTo>
                      <a:pt x="3" y="22"/>
                      <a:pt x="3" y="21"/>
                      <a:pt x="3" y="20"/>
                    </a:cubicBezTo>
                    <a:cubicBezTo>
                      <a:pt x="4" y="19"/>
                      <a:pt x="4" y="19"/>
                      <a:pt x="5" y="19"/>
                    </a:cubicBezTo>
                    <a:cubicBezTo>
                      <a:pt x="6" y="19"/>
                      <a:pt x="7" y="19"/>
                      <a:pt x="7" y="19"/>
                    </a:cubicBezTo>
                    <a:cubicBezTo>
                      <a:pt x="8" y="19"/>
                      <a:pt x="8" y="20"/>
                      <a:pt x="7" y="21"/>
                    </a:cubicBezTo>
                    <a:cubicBezTo>
                      <a:pt x="7" y="21"/>
                      <a:pt x="6" y="22"/>
                      <a:pt x="6" y="23"/>
                    </a:cubicBezTo>
                    <a:cubicBezTo>
                      <a:pt x="7" y="23"/>
                      <a:pt x="8" y="23"/>
                      <a:pt x="8" y="23"/>
                    </a:cubicBezTo>
                    <a:cubicBezTo>
                      <a:pt x="9" y="23"/>
                      <a:pt x="9" y="24"/>
                      <a:pt x="10" y="24"/>
                    </a:cubicBezTo>
                    <a:cubicBezTo>
                      <a:pt x="11" y="24"/>
                      <a:pt x="11" y="23"/>
                      <a:pt x="11" y="22"/>
                    </a:cubicBezTo>
                    <a:cubicBezTo>
                      <a:pt x="12" y="22"/>
                      <a:pt x="13" y="21"/>
                      <a:pt x="13" y="20"/>
                    </a:cubicBezTo>
                    <a:cubicBezTo>
                      <a:pt x="12" y="19"/>
                      <a:pt x="11" y="21"/>
                      <a:pt x="11" y="2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21" name="Forma livre 222"/>
              <p:cNvSpPr>
                <a:spLocks/>
              </p:cNvSpPr>
              <p:nvPr/>
            </p:nvSpPr>
            <p:spPr bwMode="auto">
              <a:xfrm>
                <a:off x="4572" y="296"/>
                <a:ext cx="14" cy="26"/>
              </a:xfrm>
              <a:custGeom>
                <a:avLst/>
                <a:gdLst>
                  <a:gd name="T0" fmla="*/ 2 w 7"/>
                  <a:gd name="T1" fmla="*/ 7 h 13"/>
                  <a:gd name="T2" fmla="*/ 5 w 7"/>
                  <a:gd name="T3" fmla="*/ 10 h 13"/>
                  <a:gd name="T4" fmla="*/ 5 w 7"/>
                  <a:gd name="T5" fmla="*/ 13 h 13"/>
                  <a:gd name="T6" fmla="*/ 7 w 7"/>
                  <a:gd name="T7" fmla="*/ 9 h 13"/>
                  <a:gd name="T8" fmla="*/ 6 w 7"/>
                  <a:gd name="T9" fmla="*/ 6 h 13"/>
                  <a:gd name="T10" fmla="*/ 1 w 7"/>
                  <a:gd name="T11" fmla="*/ 1 h 13"/>
                  <a:gd name="T12" fmla="*/ 1 w 7"/>
                  <a:gd name="T13" fmla="*/ 2 h 13"/>
                  <a:gd name="T14" fmla="*/ 2 w 7"/>
                  <a:gd name="T15" fmla="*/ 7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13">
                    <a:moveTo>
                      <a:pt x="2" y="7"/>
                    </a:moveTo>
                    <a:cubicBezTo>
                      <a:pt x="3" y="8"/>
                      <a:pt x="4" y="8"/>
                      <a:pt x="5" y="10"/>
                    </a:cubicBezTo>
                    <a:cubicBezTo>
                      <a:pt x="5" y="10"/>
                      <a:pt x="5" y="12"/>
                      <a:pt x="5" y="13"/>
                    </a:cubicBezTo>
                    <a:cubicBezTo>
                      <a:pt x="6" y="12"/>
                      <a:pt x="7" y="10"/>
                      <a:pt x="7" y="9"/>
                    </a:cubicBezTo>
                    <a:cubicBezTo>
                      <a:pt x="7" y="8"/>
                      <a:pt x="7" y="7"/>
                      <a:pt x="6" y="6"/>
                    </a:cubicBezTo>
                    <a:cubicBezTo>
                      <a:pt x="4" y="5"/>
                      <a:pt x="4" y="2"/>
                      <a:pt x="1" y="1"/>
                    </a:cubicBezTo>
                    <a:cubicBezTo>
                      <a:pt x="0" y="0"/>
                      <a:pt x="1" y="1"/>
                      <a:pt x="1" y="2"/>
                    </a:cubicBezTo>
                    <a:cubicBezTo>
                      <a:pt x="2" y="4"/>
                      <a:pt x="2" y="5"/>
                      <a:pt x="2" y="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22" name="Forma livre 223"/>
              <p:cNvSpPr>
                <a:spLocks noEditPoints="1"/>
              </p:cNvSpPr>
              <p:nvPr/>
            </p:nvSpPr>
            <p:spPr bwMode="auto">
              <a:xfrm>
                <a:off x="5104" y="748"/>
                <a:ext cx="50" cy="48"/>
              </a:xfrm>
              <a:custGeom>
                <a:avLst/>
                <a:gdLst>
                  <a:gd name="T0" fmla="*/ 2 w 25"/>
                  <a:gd name="T1" fmla="*/ 13 h 24"/>
                  <a:gd name="T2" fmla="*/ 5 w 25"/>
                  <a:gd name="T3" fmla="*/ 17 h 24"/>
                  <a:gd name="T4" fmla="*/ 9 w 25"/>
                  <a:gd name="T5" fmla="*/ 18 h 24"/>
                  <a:gd name="T6" fmla="*/ 13 w 25"/>
                  <a:gd name="T7" fmla="*/ 21 h 24"/>
                  <a:gd name="T8" fmla="*/ 17 w 25"/>
                  <a:gd name="T9" fmla="*/ 22 h 24"/>
                  <a:gd name="T10" fmla="*/ 19 w 25"/>
                  <a:gd name="T11" fmla="*/ 22 h 24"/>
                  <a:gd name="T12" fmla="*/ 21 w 25"/>
                  <a:gd name="T13" fmla="*/ 23 h 24"/>
                  <a:gd name="T14" fmla="*/ 24 w 25"/>
                  <a:gd name="T15" fmla="*/ 22 h 24"/>
                  <a:gd name="T16" fmla="*/ 23 w 25"/>
                  <a:gd name="T17" fmla="*/ 17 h 24"/>
                  <a:gd name="T18" fmla="*/ 20 w 25"/>
                  <a:gd name="T19" fmla="*/ 14 h 24"/>
                  <a:gd name="T20" fmla="*/ 17 w 25"/>
                  <a:gd name="T21" fmla="*/ 10 h 24"/>
                  <a:gd name="T22" fmla="*/ 13 w 25"/>
                  <a:gd name="T23" fmla="*/ 7 h 24"/>
                  <a:gd name="T24" fmla="*/ 10 w 25"/>
                  <a:gd name="T25" fmla="*/ 4 h 24"/>
                  <a:gd name="T26" fmla="*/ 7 w 25"/>
                  <a:gd name="T27" fmla="*/ 2 h 24"/>
                  <a:gd name="T28" fmla="*/ 5 w 25"/>
                  <a:gd name="T29" fmla="*/ 1 h 24"/>
                  <a:gd name="T30" fmla="*/ 2 w 25"/>
                  <a:gd name="T31" fmla="*/ 1 h 24"/>
                  <a:gd name="T32" fmla="*/ 1 w 25"/>
                  <a:gd name="T33" fmla="*/ 1 h 24"/>
                  <a:gd name="T34" fmla="*/ 0 w 25"/>
                  <a:gd name="T35" fmla="*/ 5 h 24"/>
                  <a:gd name="T36" fmla="*/ 1 w 25"/>
                  <a:gd name="T37" fmla="*/ 9 h 24"/>
                  <a:gd name="T38" fmla="*/ 2 w 25"/>
                  <a:gd name="T39" fmla="*/ 13 h 24"/>
                  <a:gd name="T40" fmla="*/ 6 w 25"/>
                  <a:gd name="T41" fmla="*/ 12 h 24"/>
                  <a:gd name="T42" fmla="*/ 9 w 25"/>
                  <a:gd name="T43" fmla="*/ 14 h 24"/>
                  <a:gd name="T44" fmla="*/ 10 w 25"/>
                  <a:gd name="T45" fmla="*/ 15 h 24"/>
                  <a:gd name="T46" fmla="*/ 9 w 25"/>
                  <a:gd name="T47" fmla="*/ 16 h 24"/>
                  <a:gd name="T48" fmla="*/ 8 w 25"/>
                  <a:gd name="T49" fmla="*/ 14 h 24"/>
                  <a:gd name="T50" fmla="*/ 6 w 25"/>
                  <a:gd name="T51" fmla="*/ 14 h 24"/>
                  <a:gd name="T52" fmla="*/ 6 w 25"/>
                  <a:gd name="T53" fmla="*/ 1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5" h="24">
                    <a:moveTo>
                      <a:pt x="2" y="13"/>
                    </a:moveTo>
                    <a:cubicBezTo>
                      <a:pt x="3" y="15"/>
                      <a:pt x="4" y="16"/>
                      <a:pt x="5" y="17"/>
                    </a:cubicBezTo>
                    <a:cubicBezTo>
                      <a:pt x="6" y="17"/>
                      <a:pt x="8" y="18"/>
                      <a:pt x="9" y="18"/>
                    </a:cubicBezTo>
                    <a:cubicBezTo>
                      <a:pt x="10" y="19"/>
                      <a:pt x="11" y="20"/>
                      <a:pt x="13" y="21"/>
                    </a:cubicBezTo>
                    <a:cubicBezTo>
                      <a:pt x="14" y="21"/>
                      <a:pt x="16" y="22"/>
                      <a:pt x="17" y="22"/>
                    </a:cubicBezTo>
                    <a:cubicBezTo>
                      <a:pt x="18" y="22"/>
                      <a:pt x="19" y="22"/>
                      <a:pt x="19" y="22"/>
                    </a:cubicBezTo>
                    <a:cubicBezTo>
                      <a:pt x="20" y="23"/>
                      <a:pt x="20" y="23"/>
                      <a:pt x="21" y="23"/>
                    </a:cubicBezTo>
                    <a:cubicBezTo>
                      <a:pt x="22" y="24"/>
                      <a:pt x="24" y="23"/>
                      <a:pt x="24" y="22"/>
                    </a:cubicBezTo>
                    <a:cubicBezTo>
                      <a:pt x="25" y="20"/>
                      <a:pt x="24" y="19"/>
                      <a:pt x="23" y="17"/>
                    </a:cubicBezTo>
                    <a:cubicBezTo>
                      <a:pt x="23" y="16"/>
                      <a:pt x="21" y="15"/>
                      <a:pt x="20" y="14"/>
                    </a:cubicBezTo>
                    <a:cubicBezTo>
                      <a:pt x="19" y="12"/>
                      <a:pt x="19" y="11"/>
                      <a:pt x="17" y="10"/>
                    </a:cubicBezTo>
                    <a:cubicBezTo>
                      <a:pt x="16" y="10"/>
                      <a:pt x="15" y="8"/>
                      <a:pt x="13" y="7"/>
                    </a:cubicBezTo>
                    <a:cubicBezTo>
                      <a:pt x="12" y="6"/>
                      <a:pt x="12" y="5"/>
                      <a:pt x="10" y="4"/>
                    </a:cubicBezTo>
                    <a:cubicBezTo>
                      <a:pt x="9" y="4"/>
                      <a:pt x="8" y="3"/>
                      <a:pt x="7" y="2"/>
                    </a:cubicBezTo>
                    <a:cubicBezTo>
                      <a:pt x="6" y="1"/>
                      <a:pt x="6" y="1"/>
                      <a:pt x="5" y="1"/>
                    </a:cubicBezTo>
                    <a:cubicBezTo>
                      <a:pt x="4" y="1"/>
                      <a:pt x="3" y="1"/>
                      <a:pt x="2" y="1"/>
                    </a:cubicBezTo>
                    <a:cubicBezTo>
                      <a:pt x="2" y="0"/>
                      <a:pt x="1" y="0"/>
                      <a:pt x="1" y="1"/>
                    </a:cubicBezTo>
                    <a:cubicBezTo>
                      <a:pt x="0" y="2"/>
                      <a:pt x="0" y="3"/>
                      <a:pt x="0" y="5"/>
                    </a:cubicBezTo>
                    <a:cubicBezTo>
                      <a:pt x="0" y="6"/>
                      <a:pt x="1" y="7"/>
                      <a:pt x="1" y="9"/>
                    </a:cubicBezTo>
                    <a:cubicBezTo>
                      <a:pt x="1" y="11"/>
                      <a:pt x="1" y="12"/>
                      <a:pt x="2" y="13"/>
                    </a:cubicBezTo>
                    <a:close/>
                    <a:moveTo>
                      <a:pt x="6" y="12"/>
                    </a:moveTo>
                    <a:cubicBezTo>
                      <a:pt x="7" y="11"/>
                      <a:pt x="8" y="13"/>
                      <a:pt x="9" y="14"/>
                    </a:cubicBezTo>
                    <a:cubicBezTo>
                      <a:pt x="9" y="14"/>
                      <a:pt x="9" y="14"/>
                      <a:pt x="10" y="15"/>
                    </a:cubicBezTo>
                    <a:cubicBezTo>
                      <a:pt x="10" y="16"/>
                      <a:pt x="10" y="16"/>
                      <a:pt x="9" y="16"/>
                    </a:cubicBezTo>
                    <a:cubicBezTo>
                      <a:pt x="8" y="16"/>
                      <a:pt x="8" y="15"/>
                      <a:pt x="8" y="14"/>
                    </a:cubicBezTo>
                    <a:cubicBezTo>
                      <a:pt x="8" y="14"/>
                      <a:pt x="7" y="14"/>
                      <a:pt x="6" y="14"/>
                    </a:cubicBezTo>
                    <a:cubicBezTo>
                      <a:pt x="6" y="13"/>
                      <a:pt x="4" y="12"/>
                      <a:pt x="6" y="1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23" name="Forma livre 224"/>
              <p:cNvSpPr>
                <a:spLocks/>
              </p:cNvSpPr>
              <p:nvPr/>
            </p:nvSpPr>
            <p:spPr bwMode="auto">
              <a:xfrm>
                <a:off x="4568" y="126"/>
                <a:ext cx="18" cy="74"/>
              </a:xfrm>
              <a:custGeom>
                <a:avLst/>
                <a:gdLst>
                  <a:gd name="T0" fmla="*/ 7 w 9"/>
                  <a:gd name="T1" fmla="*/ 4 h 37"/>
                  <a:gd name="T2" fmla="*/ 3 w 9"/>
                  <a:gd name="T3" fmla="*/ 2 h 37"/>
                  <a:gd name="T4" fmla="*/ 3 w 9"/>
                  <a:gd name="T5" fmla="*/ 4 h 37"/>
                  <a:gd name="T6" fmla="*/ 2 w 9"/>
                  <a:gd name="T7" fmla="*/ 6 h 37"/>
                  <a:gd name="T8" fmla="*/ 3 w 9"/>
                  <a:gd name="T9" fmla="*/ 8 h 37"/>
                  <a:gd name="T10" fmla="*/ 2 w 9"/>
                  <a:gd name="T11" fmla="*/ 10 h 37"/>
                  <a:gd name="T12" fmla="*/ 4 w 9"/>
                  <a:gd name="T13" fmla="*/ 12 h 37"/>
                  <a:gd name="T14" fmla="*/ 3 w 9"/>
                  <a:gd name="T15" fmla="*/ 15 h 37"/>
                  <a:gd name="T16" fmla="*/ 2 w 9"/>
                  <a:gd name="T17" fmla="*/ 17 h 37"/>
                  <a:gd name="T18" fmla="*/ 2 w 9"/>
                  <a:gd name="T19" fmla="*/ 19 h 37"/>
                  <a:gd name="T20" fmla="*/ 0 w 9"/>
                  <a:gd name="T21" fmla="*/ 21 h 37"/>
                  <a:gd name="T22" fmla="*/ 1 w 9"/>
                  <a:gd name="T23" fmla="*/ 23 h 37"/>
                  <a:gd name="T24" fmla="*/ 0 w 9"/>
                  <a:gd name="T25" fmla="*/ 28 h 37"/>
                  <a:gd name="T26" fmla="*/ 0 w 9"/>
                  <a:gd name="T27" fmla="*/ 32 h 37"/>
                  <a:gd name="T28" fmla="*/ 1 w 9"/>
                  <a:gd name="T29" fmla="*/ 34 h 37"/>
                  <a:gd name="T30" fmla="*/ 2 w 9"/>
                  <a:gd name="T31" fmla="*/ 37 h 37"/>
                  <a:gd name="T32" fmla="*/ 2 w 9"/>
                  <a:gd name="T33" fmla="*/ 35 h 37"/>
                  <a:gd name="T34" fmla="*/ 4 w 9"/>
                  <a:gd name="T35" fmla="*/ 17 h 37"/>
                  <a:gd name="T36" fmla="*/ 6 w 9"/>
                  <a:gd name="T37" fmla="*/ 8 h 37"/>
                  <a:gd name="T38" fmla="*/ 8 w 9"/>
                  <a:gd name="T39" fmla="*/ 4 h 37"/>
                  <a:gd name="T40" fmla="*/ 8 w 9"/>
                  <a:gd name="T41" fmla="*/ 0 h 37"/>
                  <a:gd name="T42" fmla="*/ 7 w 9"/>
                  <a:gd name="T43" fmla="*/ 4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" h="37">
                    <a:moveTo>
                      <a:pt x="7" y="4"/>
                    </a:moveTo>
                    <a:cubicBezTo>
                      <a:pt x="5" y="5"/>
                      <a:pt x="4" y="2"/>
                      <a:pt x="3" y="2"/>
                    </a:cubicBezTo>
                    <a:cubicBezTo>
                      <a:pt x="3" y="3"/>
                      <a:pt x="3" y="3"/>
                      <a:pt x="3" y="4"/>
                    </a:cubicBezTo>
                    <a:cubicBezTo>
                      <a:pt x="2" y="5"/>
                      <a:pt x="2" y="5"/>
                      <a:pt x="2" y="6"/>
                    </a:cubicBezTo>
                    <a:cubicBezTo>
                      <a:pt x="2" y="7"/>
                      <a:pt x="3" y="8"/>
                      <a:pt x="3" y="8"/>
                    </a:cubicBezTo>
                    <a:cubicBezTo>
                      <a:pt x="3" y="9"/>
                      <a:pt x="2" y="10"/>
                      <a:pt x="2" y="10"/>
                    </a:cubicBezTo>
                    <a:cubicBezTo>
                      <a:pt x="3" y="11"/>
                      <a:pt x="3" y="12"/>
                      <a:pt x="4" y="12"/>
                    </a:cubicBezTo>
                    <a:cubicBezTo>
                      <a:pt x="4" y="13"/>
                      <a:pt x="4" y="14"/>
                      <a:pt x="3" y="15"/>
                    </a:cubicBezTo>
                    <a:cubicBezTo>
                      <a:pt x="3" y="16"/>
                      <a:pt x="3" y="16"/>
                      <a:pt x="2" y="17"/>
                    </a:cubicBezTo>
                    <a:cubicBezTo>
                      <a:pt x="2" y="17"/>
                      <a:pt x="2" y="18"/>
                      <a:pt x="2" y="19"/>
                    </a:cubicBezTo>
                    <a:cubicBezTo>
                      <a:pt x="1" y="20"/>
                      <a:pt x="0" y="20"/>
                      <a:pt x="0" y="21"/>
                    </a:cubicBezTo>
                    <a:cubicBezTo>
                      <a:pt x="0" y="22"/>
                      <a:pt x="0" y="22"/>
                      <a:pt x="1" y="23"/>
                    </a:cubicBezTo>
                    <a:cubicBezTo>
                      <a:pt x="1" y="25"/>
                      <a:pt x="1" y="26"/>
                      <a:pt x="0" y="28"/>
                    </a:cubicBezTo>
                    <a:cubicBezTo>
                      <a:pt x="0" y="29"/>
                      <a:pt x="0" y="31"/>
                      <a:pt x="0" y="32"/>
                    </a:cubicBezTo>
                    <a:cubicBezTo>
                      <a:pt x="1" y="33"/>
                      <a:pt x="1" y="33"/>
                      <a:pt x="1" y="34"/>
                    </a:cubicBezTo>
                    <a:cubicBezTo>
                      <a:pt x="1" y="35"/>
                      <a:pt x="1" y="36"/>
                      <a:pt x="2" y="37"/>
                    </a:cubicBezTo>
                    <a:cubicBezTo>
                      <a:pt x="2" y="36"/>
                      <a:pt x="2" y="36"/>
                      <a:pt x="2" y="35"/>
                    </a:cubicBezTo>
                    <a:cubicBezTo>
                      <a:pt x="3" y="29"/>
                      <a:pt x="2" y="23"/>
                      <a:pt x="4" y="17"/>
                    </a:cubicBezTo>
                    <a:cubicBezTo>
                      <a:pt x="5" y="14"/>
                      <a:pt x="6" y="11"/>
                      <a:pt x="6" y="8"/>
                    </a:cubicBezTo>
                    <a:cubicBezTo>
                      <a:pt x="7" y="7"/>
                      <a:pt x="7" y="5"/>
                      <a:pt x="8" y="4"/>
                    </a:cubicBezTo>
                    <a:cubicBezTo>
                      <a:pt x="8" y="3"/>
                      <a:pt x="9" y="1"/>
                      <a:pt x="8" y="0"/>
                    </a:cubicBezTo>
                    <a:cubicBezTo>
                      <a:pt x="7" y="0"/>
                      <a:pt x="7" y="3"/>
                      <a:pt x="7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24" name="Forma livre 225"/>
              <p:cNvSpPr>
                <a:spLocks/>
              </p:cNvSpPr>
              <p:nvPr/>
            </p:nvSpPr>
            <p:spPr bwMode="auto">
              <a:xfrm>
                <a:off x="5728" y="3958"/>
                <a:ext cx="18" cy="12"/>
              </a:xfrm>
              <a:custGeom>
                <a:avLst/>
                <a:gdLst>
                  <a:gd name="T0" fmla="*/ 6 w 9"/>
                  <a:gd name="T1" fmla="*/ 0 h 6"/>
                  <a:gd name="T2" fmla="*/ 4 w 9"/>
                  <a:gd name="T3" fmla="*/ 3 h 6"/>
                  <a:gd name="T4" fmla="*/ 3 w 9"/>
                  <a:gd name="T5" fmla="*/ 4 h 6"/>
                  <a:gd name="T6" fmla="*/ 1 w 9"/>
                  <a:gd name="T7" fmla="*/ 3 h 6"/>
                  <a:gd name="T8" fmla="*/ 6 w 9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6">
                    <a:moveTo>
                      <a:pt x="6" y="0"/>
                    </a:moveTo>
                    <a:cubicBezTo>
                      <a:pt x="6" y="1"/>
                      <a:pt x="5" y="2"/>
                      <a:pt x="4" y="3"/>
                    </a:cubicBezTo>
                    <a:cubicBezTo>
                      <a:pt x="4" y="3"/>
                      <a:pt x="3" y="3"/>
                      <a:pt x="3" y="4"/>
                    </a:cubicBezTo>
                    <a:cubicBezTo>
                      <a:pt x="2" y="4"/>
                      <a:pt x="2" y="3"/>
                      <a:pt x="1" y="3"/>
                    </a:cubicBezTo>
                    <a:cubicBezTo>
                      <a:pt x="0" y="6"/>
                      <a:pt x="9" y="1"/>
                      <a:pt x="6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25" name="Forma livre 226"/>
              <p:cNvSpPr>
                <a:spLocks/>
              </p:cNvSpPr>
              <p:nvPr/>
            </p:nvSpPr>
            <p:spPr bwMode="auto">
              <a:xfrm>
                <a:off x="6618" y="2696"/>
                <a:ext cx="76" cy="96"/>
              </a:xfrm>
              <a:custGeom>
                <a:avLst/>
                <a:gdLst>
                  <a:gd name="T0" fmla="*/ 3 w 38"/>
                  <a:gd name="T1" fmla="*/ 43 h 48"/>
                  <a:gd name="T2" fmla="*/ 3 w 38"/>
                  <a:gd name="T3" fmla="*/ 46 h 48"/>
                  <a:gd name="T4" fmla="*/ 5 w 38"/>
                  <a:gd name="T5" fmla="*/ 44 h 48"/>
                  <a:gd name="T6" fmla="*/ 4 w 38"/>
                  <a:gd name="T7" fmla="*/ 42 h 48"/>
                  <a:gd name="T8" fmla="*/ 3 w 38"/>
                  <a:gd name="T9" fmla="*/ 40 h 48"/>
                  <a:gd name="T10" fmla="*/ 5 w 38"/>
                  <a:gd name="T11" fmla="*/ 40 h 48"/>
                  <a:gd name="T12" fmla="*/ 9 w 38"/>
                  <a:gd name="T13" fmla="*/ 41 h 48"/>
                  <a:gd name="T14" fmla="*/ 13 w 38"/>
                  <a:gd name="T15" fmla="*/ 39 h 48"/>
                  <a:gd name="T16" fmla="*/ 17 w 38"/>
                  <a:gd name="T17" fmla="*/ 36 h 48"/>
                  <a:gd name="T18" fmla="*/ 21 w 38"/>
                  <a:gd name="T19" fmla="*/ 32 h 48"/>
                  <a:gd name="T20" fmla="*/ 22 w 38"/>
                  <a:gd name="T21" fmla="*/ 28 h 48"/>
                  <a:gd name="T22" fmla="*/ 24 w 38"/>
                  <a:gd name="T23" fmla="*/ 22 h 48"/>
                  <a:gd name="T24" fmla="*/ 28 w 38"/>
                  <a:gd name="T25" fmla="*/ 21 h 48"/>
                  <a:gd name="T26" fmla="*/ 29 w 38"/>
                  <a:gd name="T27" fmla="*/ 18 h 48"/>
                  <a:gd name="T28" fmla="*/ 32 w 38"/>
                  <a:gd name="T29" fmla="*/ 16 h 48"/>
                  <a:gd name="T30" fmla="*/ 35 w 38"/>
                  <a:gd name="T31" fmla="*/ 12 h 48"/>
                  <a:gd name="T32" fmla="*/ 35 w 38"/>
                  <a:gd name="T33" fmla="*/ 7 h 48"/>
                  <a:gd name="T34" fmla="*/ 34 w 38"/>
                  <a:gd name="T35" fmla="*/ 5 h 48"/>
                  <a:gd name="T36" fmla="*/ 35 w 38"/>
                  <a:gd name="T37" fmla="*/ 4 h 48"/>
                  <a:gd name="T38" fmla="*/ 37 w 38"/>
                  <a:gd name="T39" fmla="*/ 4 h 48"/>
                  <a:gd name="T40" fmla="*/ 37 w 38"/>
                  <a:gd name="T41" fmla="*/ 2 h 48"/>
                  <a:gd name="T42" fmla="*/ 34 w 38"/>
                  <a:gd name="T43" fmla="*/ 2 h 48"/>
                  <a:gd name="T44" fmla="*/ 32 w 38"/>
                  <a:gd name="T45" fmla="*/ 3 h 48"/>
                  <a:gd name="T46" fmla="*/ 27 w 38"/>
                  <a:gd name="T47" fmla="*/ 2 h 48"/>
                  <a:gd name="T48" fmla="*/ 25 w 38"/>
                  <a:gd name="T49" fmla="*/ 1 h 48"/>
                  <a:gd name="T50" fmla="*/ 24 w 38"/>
                  <a:gd name="T51" fmla="*/ 2 h 48"/>
                  <a:gd name="T52" fmla="*/ 25 w 38"/>
                  <a:gd name="T53" fmla="*/ 5 h 48"/>
                  <a:gd name="T54" fmla="*/ 22 w 38"/>
                  <a:gd name="T55" fmla="*/ 8 h 48"/>
                  <a:gd name="T56" fmla="*/ 23 w 38"/>
                  <a:gd name="T57" fmla="*/ 13 h 48"/>
                  <a:gd name="T58" fmla="*/ 22 w 38"/>
                  <a:gd name="T59" fmla="*/ 15 h 48"/>
                  <a:gd name="T60" fmla="*/ 22 w 38"/>
                  <a:gd name="T61" fmla="*/ 13 h 48"/>
                  <a:gd name="T62" fmla="*/ 20 w 38"/>
                  <a:gd name="T63" fmla="*/ 13 h 48"/>
                  <a:gd name="T64" fmla="*/ 20 w 38"/>
                  <a:gd name="T65" fmla="*/ 15 h 48"/>
                  <a:gd name="T66" fmla="*/ 18 w 38"/>
                  <a:gd name="T67" fmla="*/ 19 h 48"/>
                  <a:gd name="T68" fmla="*/ 18 w 38"/>
                  <a:gd name="T69" fmla="*/ 22 h 48"/>
                  <a:gd name="T70" fmla="*/ 16 w 38"/>
                  <a:gd name="T71" fmla="*/ 23 h 48"/>
                  <a:gd name="T72" fmla="*/ 12 w 38"/>
                  <a:gd name="T73" fmla="*/ 25 h 48"/>
                  <a:gd name="T74" fmla="*/ 8 w 38"/>
                  <a:gd name="T75" fmla="*/ 28 h 48"/>
                  <a:gd name="T76" fmla="*/ 7 w 38"/>
                  <a:gd name="T77" fmla="*/ 33 h 48"/>
                  <a:gd name="T78" fmla="*/ 6 w 38"/>
                  <a:gd name="T79" fmla="*/ 35 h 48"/>
                  <a:gd name="T80" fmla="*/ 3 w 38"/>
                  <a:gd name="T81" fmla="*/ 35 h 48"/>
                  <a:gd name="T82" fmla="*/ 1 w 38"/>
                  <a:gd name="T83" fmla="*/ 40 h 48"/>
                  <a:gd name="T84" fmla="*/ 3 w 38"/>
                  <a:gd name="T85" fmla="*/ 43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" h="48">
                    <a:moveTo>
                      <a:pt x="3" y="43"/>
                    </a:moveTo>
                    <a:cubicBezTo>
                      <a:pt x="3" y="44"/>
                      <a:pt x="3" y="45"/>
                      <a:pt x="3" y="46"/>
                    </a:cubicBezTo>
                    <a:cubicBezTo>
                      <a:pt x="4" y="48"/>
                      <a:pt x="5" y="46"/>
                      <a:pt x="5" y="44"/>
                    </a:cubicBezTo>
                    <a:cubicBezTo>
                      <a:pt x="5" y="44"/>
                      <a:pt x="4" y="43"/>
                      <a:pt x="4" y="42"/>
                    </a:cubicBezTo>
                    <a:cubicBezTo>
                      <a:pt x="4" y="42"/>
                      <a:pt x="3" y="41"/>
                      <a:pt x="3" y="40"/>
                    </a:cubicBezTo>
                    <a:cubicBezTo>
                      <a:pt x="4" y="40"/>
                      <a:pt x="5" y="40"/>
                      <a:pt x="5" y="40"/>
                    </a:cubicBezTo>
                    <a:cubicBezTo>
                      <a:pt x="6" y="40"/>
                      <a:pt x="8" y="41"/>
                      <a:pt x="9" y="41"/>
                    </a:cubicBezTo>
                    <a:cubicBezTo>
                      <a:pt x="10" y="41"/>
                      <a:pt x="12" y="40"/>
                      <a:pt x="13" y="39"/>
                    </a:cubicBezTo>
                    <a:cubicBezTo>
                      <a:pt x="14" y="38"/>
                      <a:pt x="15" y="37"/>
                      <a:pt x="17" y="36"/>
                    </a:cubicBezTo>
                    <a:cubicBezTo>
                      <a:pt x="19" y="35"/>
                      <a:pt x="20" y="34"/>
                      <a:pt x="21" y="32"/>
                    </a:cubicBezTo>
                    <a:cubicBezTo>
                      <a:pt x="22" y="31"/>
                      <a:pt x="22" y="29"/>
                      <a:pt x="22" y="28"/>
                    </a:cubicBezTo>
                    <a:cubicBezTo>
                      <a:pt x="22" y="26"/>
                      <a:pt x="23" y="24"/>
                      <a:pt x="24" y="22"/>
                    </a:cubicBezTo>
                    <a:cubicBezTo>
                      <a:pt x="25" y="21"/>
                      <a:pt x="27" y="22"/>
                      <a:pt x="28" y="21"/>
                    </a:cubicBezTo>
                    <a:cubicBezTo>
                      <a:pt x="29" y="21"/>
                      <a:pt x="29" y="19"/>
                      <a:pt x="29" y="18"/>
                    </a:cubicBezTo>
                    <a:cubicBezTo>
                      <a:pt x="30" y="17"/>
                      <a:pt x="31" y="17"/>
                      <a:pt x="32" y="16"/>
                    </a:cubicBezTo>
                    <a:cubicBezTo>
                      <a:pt x="34" y="14"/>
                      <a:pt x="34" y="13"/>
                      <a:pt x="35" y="12"/>
                    </a:cubicBezTo>
                    <a:cubicBezTo>
                      <a:pt x="35" y="10"/>
                      <a:pt x="35" y="8"/>
                      <a:pt x="35" y="7"/>
                    </a:cubicBezTo>
                    <a:cubicBezTo>
                      <a:pt x="34" y="6"/>
                      <a:pt x="34" y="6"/>
                      <a:pt x="34" y="5"/>
                    </a:cubicBezTo>
                    <a:cubicBezTo>
                      <a:pt x="34" y="4"/>
                      <a:pt x="34" y="4"/>
                      <a:pt x="35" y="4"/>
                    </a:cubicBezTo>
                    <a:cubicBezTo>
                      <a:pt x="36" y="4"/>
                      <a:pt x="37" y="5"/>
                      <a:pt x="37" y="4"/>
                    </a:cubicBezTo>
                    <a:cubicBezTo>
                      <a:pt x="38" y="4"/>
                      <a:pt x="38" y="2"/>
                      <a:pt x="37" y="2"/>
                    </a:cubicBezTo>
                    <a:cubicBezTo>
                      <a:pt x="36" y="2"/>
                      <a:pt x="35" y="2"/>
                      <a:pt x="34" y="2"/>
                    </a:cubicBezTo>
                    <a:cubicBezTo>
                      <a:pt x="34" y="2"/>
                      <a:pt x="33" y="2"/>
                      <a:pt x="32" y="3"/>
                    </a:cubicBezTo>
                    <a:cubicBezTo>
                      <a:pt x="30" y="3"/>
                      <a:pt x="28" y="3"/>
                      <a:pt x="27" y="2"/>
                    </a:cubicBezTo>
                    <a:cubicBezTo>
                      <a:pt x="26" y="2"/>
                      <a:pt x="26" y="2"/>
                      <a:pt x="25" y="1"/>
                    </a:cubicBezTo>
                    <a:cubicBezTo>
                      <a:pt x="25" y="1"/>
                      <a:pt x="24" y="0"/>
                      <a:pt x="24" y="2"/>
                    </a:cubicBezTo>
                    <a:cubicBezTo>
                      <a:pt x="24" y="3"/>
                      <a:pt x="27" y="3"/>
                      <a:pt x="25" y="5"/>
                    </a:cubicBezTo>
                    <a:cubicBezTo>
                      <a:pt x="24" y="6"/>
                      <a:pt x="22" y="6"/>
                      <a:pt x="22" y="8"/>
                    </a:cubicBezTo>
                    <a:cubicBezTo>
                      <a:pt x="22" y="10"/>
                      <a:pt x="23" y="11"/>
                      <a:pt x="23" y="13"/>
                    </a:cubicBezTo>
                    <a:cubicBezTo>
                      <a:pt x="23" y="13"/>
                      <a:pt x="23" y="15"/>
                      <a:pt x="22" y="15"/>
                    </a:cubicBezTo>
                    <a:cubicBezTo>
                      <a:pt x="21" y="15"/>
                      <a:pt x="22" y="14"/>
                      <a:pt x="22" y="13"/>
                    </a:cubicBezTo>
                    <a:cubicBezTo>
                      <a:pt x="21" y="12"/>
                      <a:pt x="21" y="12"/>
                      <a:pt x="20" y="13"/>
                    </a:cubicBezTo>
                    <a:cubicBezTo>
                      <a:pt x="20" y="13"/>
                      <a:pt x="20" y="14"/>
                      <a:pt x="20" y="15"/>
                    </a:cubicBezTo>
                    <a:cubicBezTo>
                      <a:pt x="20" y="17"/>
                      <a:pt x="19" y="18"/>
                      <a:pt x="18" y="19"/>
                    </a:cubicBezTo>
                    <a:cubicBezTo>
                      <a:pt x="18" y="20"/>
                      <a:pt x="18" y="21"/>
                      <a:pt x="18" y="22"/>
                    </a:cubicBezTo>
                    <a:cubicBezTo>
                      <a:pt x="18" y="22"/>
                      <a:pt x="17" y="23"/>
                      <a:pt x="16" y="23"/>
                    </a:cubicBezTo>
                    <a:cubicBezTo>
                      <a:pt x="15" y="24"/>
                      <a:pt x="13" y="24"/>
                      <a:pt x="12" y="25"/>
                    </a:cubicBezTo>
                    <a:cubicBezTo>
                      <a:pt x="10" y="26"/>
                      <a:pt x="9" y="27"/>
                      <a:pt x="8" y="28"/>
                    </a:cubicBezTo>
                    <a:cubicBezTo>
                      <a:pt x="6" y="30"/>
                      <a:pt x="7" y="31"/>
                      <a:pt x="7" y="33"/>
                    </a:cubicBezTo>
                    <a:cubicBezTo>
                      <a:pt x="7" y="34"/>
                      <a:pt x="7" y="35"/>
                      <a:pt x="6" y="35"/>
                    </a:cubicBezTo>
                    <a:cubicBezTo>
                      <a:pt x="5" y="36"/>
                      <a:pt x="4" y="35"/>
                      <a:pt x="3" y="35"/>
                    </a:cubicBezTo>
                    <a:cubicBezTo>
                      <a:pt x="2" y="36"/>
                      <a:pt x="0" y="39"/>
                      <a:pt x="1" y="40"/>
                    </a:cubicBezTo>
                    <a:cubicBezTo>
                      <a:pt x="1" y="41"/>
                      <a:pt x="3" y="42"/>
                      <a:pt x="3" y="4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26" name="Forma livre 227"/>
              <p:cNvSpPr>
                <a:spLocks/>
              </p:cNvSpPr>
              <p:nvPr/>
            </p:nvSpPr>
            <p:spPr bwMode="auto">
              <a:xfrm>
                <a:off x="5612" y="800"/>
                <a:ext cx="14" cy="10"/>
              </a:xfrm>
              <a:custGeom>
                <a:avLst/>
                <a:gdLst>
                  <a:gd name="T0" fmla="*/ 3 w 7"/>
                  <a:gd name="T1" fmla="*/ 4 h 5"/>
                  <a:gd name="T2" fmla="*/ 5 w 7"/>
                  <a:gd name="T3" fmla="*/ 3 h 5"/>
                  <a:gd name="T4" fmla="*/ 6 w 7"/>
                  <a:gd name="T5" fmla="*/ 1 h 5"/>
                  <a:gd name="T6" fmla="*/ 7 w 7"/>
                  <a:gd name="T7" fmla="*/ 0 h 5"/>
                  <a:gd name="T8" fmla="*/ 2 w 7"/>
                  <a:gd name="T9" fmla="*/ 0 h 5"/>
                  <a:gd name="T10" fmla="*/ 2 w 7"/>
                  <a:gd name="T11" fmla="*/ 0 h 5"/>
                  <a:gd name="T12" fmla="*/ 1 w 7"/>
                  <a:gd name="T13" fmla="*/ 3 h 5"/>
                  <a:gd name="T14" fmla="*/ 3 w 7"/>
                  <a:gd name="T15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5">
                    <a:moveTo>
                      <a:pt x="3" y="4"/>
                    </a:moveTo>
                    <a:cubicBezTo>
                      <a:pt x="4" y="4"/>
                      <a:pt x="5" y="4"/>
                      <a:pt x="5" y="3"/>
                    </a:cubicBezTo>
                    <a:cubicBezTo>
                      <a:pt x="6" y="2"/>
                      <a:pt x="6" y="2"/>
                      <a:pt x="6" y="1"/>
                    </a:cubicBezTo>
                    <a:cubicBezTo>
                      <a:pt x="6" y="1"/>
                      <a:pt x="7" y="0"/>
                      <a:pt x="7" y="0"/>
                    </a:cubicBezTo>
                    <a:cubicBezTo>
                      <a:pt x="5" y="0"/>
                      <a:pt x="4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1"/>
                      <a:pt x="2" y="2"/>
                      <a:pt x="1" y="3"/>
                    </a:cubicBezTo>
                    <a:cubicBezTo>
                      <a:pt x="0" y="5"/>
                      <a:pt x="2" y="4"/>
                      <a:pt x="3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27" name="Forma livre 228"/>
              <p:cNvSpPr>
                <a:spLocks/>
              </p:cNvSpPr>
              <p:nvPr/>
            </p:nvSpPr>
            <p:spPr bwMode="auto">
              <a:xfrm>
                <a:off x="5618" y="3698"/>
                <a:ext cx="2" cy="10"/>
              </a:xfrm>
              <a:custGeom>
                <a:avLst/>
                <a:gdLst>
                  <a:gd name="T0" fmla="*/ 0 w 1"/>
                  <a:gd name="T1" fmla="*/ 0 h 5"/>
                  <a:gd name="T2" fmla="*/ 0 w 1"/>
                  <a:gd name="T3" fmla="*/ 2 h 5"/>
                  <a:gd name="T4" fmla="*/ 0 w 1"/>
                  <a:gd name="T5" fmla="*/ 5 h 5"/>
                  <a:gd name="T6" fmla="*/ 0 w 1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">
                    <a:moveTo>
                      <a:pt x="0" y="0"/>
                    </a:moveTo>
                    <a:cubicBezTo>
                      <a:pt x="0" y="0"/>
                      <a:pt x="0" y="2"/>
                      <a:pt x="0" y="2"/>
                    </a:cubicBezTo>
                    <a:cubicBezTo>
                      <a:pt x="0" y="3"/>
                      <a:pt x="0" y="5"/>
                      <a:pt x="0" y="5"/>
                    </a:cubicBezTo>
                    <a:cubicBezTo>
                      <a:pt x="1" y="4"/>
                      <a:pt x="1" y="0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28" name="Forma livre 229"/>
              <p:cNvSpPr>
                <a:spLocks/>
              </p:cNvSpPr>
              <p:nvPr/>
            </p:nvSpPr>
            <p:spPr bwMode="auto">
              <a:xfrm>
                <a:off x="4570" y="0"/>
                <a:ext cx="36" cy="102"/>
              </a:xfrm>
              <a:custGeom>
                <a:avLst/>
                <a:gdLst>
                  <a:gd name="T0" fmla="*/ 13 w 18"/>
                  <a:gd name="T1" fmla="*/ 10 h 51"/>
                  <a:gd name="T2" fmla="*/ 17 w 18"/>
                  <a:gd name="T3" fmla="*/ 3 h 51"/>
                  <a:gd name="T4" fmla="*/ 18 w 18"/>
                  <a:gd name="T5" fmla="*/ 0 h 51"/>
                  <a:gd name="T6" fmla="*/ 16 w 18"/>
                  <a:gd name="T7" fmla="*/ 0 h 51"/>
                  <a:gd name="T8" fmla="*/ 16 w 18"/>
                  <a:gd name="T9" fmla="*/ 2 h 51"/>
                  <a:gd name="T10" fmla="*/ 15 w 18"/>
                  <a:gd name="T11" fmla="*/ 3 h 51"/>
                  <a:gd name="T12" fmla="*/ 14 w 18"/>
                  <a:gd name="T13" fmla="*/ 4 h 51"/>
                  <a:gd name="T14" fmla="*/ 13 w 18"/>
                  <a:gd name="T15" fmla="*/ 6 h 51"/>
                  <a:gd name="T16" fmla="*/ 13 w 18"/>
                  <a:gd name="T17" fmla="*/ 6 h 51"/>
                  <a:gd name="T18" fmla="*/ 12 w 18"/>
                  <a:gd name="T19" fmla="*/ 5 h 51"/>
                  <a:gd name="T20" fmla="*/ 11 w 18"/>
                  <a:gd name="T21" fmla="*/ 4 h 51"/>
                  <a:gd name="T22" fmla="*/ 9 w 18"/>
                  <a:gd name="T23" fmla="*/ 5 h 51"/>
                  <a:gd name="T24" fmla="*/ 8 w 18"/>
                  <a:gd name="T25" fmla="*/ 6 h 51"/>
                  <a:gd name="T26" fmla="*/ 9 w 18"/>
                  <a:gd name="T27" fmla="*/ 6 h 51"/>
                  <a:gd name="T28" fmla="*/ 10 w 18"/>
                  <a:gd name="T29" fmla="*/ 7 h 51"/>
                  <a:gd name="T30" fmla="*/ 10 w 18"/>
                  <a:gd name="T31" fmla="*/ 7 h 51"/>
                  <a:gd name="T32" fmla="*/ 11 w 18"/>
                  <a:gd name="T33" fmla="*/ 8 h 51"/>
                  <a:gd name="T34" fmla="*/ 11 w 18"/>
                  <a:gd name="T35" fmla="*/ 10 h 51"/>
                  <a:gd name="T36" fmla="*/ 11 w 18"/>
                  <a:gd name="T37" fmla="*/ 12 h 51"/>
                  <a:gd name="T38" fmla="*/ 9 w 18"/>
                  <a:gd name="T39" fmla="*/ 15 h 51"/>
                  <a:gd name="T40" fmla="*/ 7 w 18"/>
                  <a:gd name="T41" fmla="*/ 18 h 51"/>
                  <a:gd name="T42" fmla="*/ 5 w 18"/>
                  <a:gd name="T43" fmla="*/ 18 h 51"/>
                  <a:gd name="T44" fmla="*/ 3 w 18"/>
                  <a:gd name="T45" fmla="*/ 18 h 51"/>
                  <a:gd name="T46" fmla="*/ 2 w 18"/>
                  <a:gd name="T47" fmla="*/ 16 h 51"/>
                  <a:gd name="T48" fmla="*/ 1 w 18"/>
                  <a:gd name="T49" fmla="*/ 14 h 51"/>
                  <a:gd name="T50" fmla="*/ 0 w 18"/>
                  <a:gd name="T51" fmla="*/ 15 h 51"/>
                  <a:gd name="T52" fmla="*/ 1 w 18"/>
                  <a:gd name="T53" fmla="*/ 16 h 51"/>
                  <a:gd name="T54" fmla="*/ 0 w 18"/>
                  <a:gd name="T55" fmla="*/ 17 h 51"/>
                  <a:gd name="T56" fmla="*/ 2 w 18"/>
                  <a:gd name="T57" fmla="*/ 18 h 51"/>
                  <a:gd name="T58" fmla="*/ 3 w 18"/>
                  <a:gd name="T59" fmla="*/ 20 h 51"/>
                  <a:gd name="T60" fmla="*/ 4 w 18"/>
                  <a:gd name="T61" fmla="*/ 19 h 51"/>
                  <a:gd name="T62" fmla="*/ 6 w 18"/>
                  <a:gd name="T63" fmla="*/ 19 h 51"/>
                  <a:gd name="T64" fmla="*/ 7 w 18"/>
                  <a:gd name="T65" fmla="*/ 21 h 51"/>
                  <a:gd name="T66" fmla="*/ 6 w 18"/>
                  <a:gd name="T67" fmla="*/ 25 h 51"/>
                  <a:gd name="T68" fmla="*/ 5 w 18"/>
                  <a:gd name="T69" fmla="*/ 26 h 51"/>
                  <a:gd name="T70" fmla="*/ 5 w 18"/>
                  <a:gd name="T71" fmla="*/ 29 h 51"/>
                  <a:gd name="T72" fmla="*/ 5 w 18"/>
                  <a:gd name="T73" fmla="*/ 31 h 51"/>
                  <a:gd name="T74" fmla="*/ 6 w 18"/>
                  <a:gd name="T75" fmla="*/ 33 h 51"/>
                  <a:gd name="T76" fmla="*/ 7 w 18"/>
                  <a:gd name="T77" fmla="*/ 35 h 51"/>
                  <a:gd name="T78" fmla="*/ 7 w 18"/>
                  <a:gd name="T79" fmla="*/ 37 h 51"/>
                  <a:gd name="T80" fmla="*/ 8 w 18"/>
                  <a:gd name="T81" fmla="*/ 39 h 51"/>
                  <a:gd name="T82" fmla="*/ 8 w 18"/>
                  <a:gd name="T83" fmla="*/ 41 h 51"/>
                  <a:gd name="T84" fmla="*/ 10 w 18"/>
                  <a:gd name="T85" fmla="*/ 44 h 51"/>
                  <a:gd name="T86" fmla="*/ 13 w 18"/>
                  <a:gd name="T87" fmla="*/ 50 h 51"/>
                  <a:gd name="T88" fmla="*/ 13 w 18"/>
                  <a:gd name="T89" fmla="*/ 44 h 51"/>
                  <a:gd name="T90" fmla="*/ 11 w 18"/>
                  <a:gd name="T91" fmla="*/ 39 h 51"/>
                  <a:gd name="T92" fmla="*/ 9 w 18"/>
                  <a:gd name="T93" fmla="*/ 31 h 51"/>
                  <a:gd name="T94" fmla="*/ 9 w 18"/>
                  <a:gd name="T95" fmla="*/ 21 h 51"/>
                  <a:gd name="T96" fmla="*/ 13 w 18"/>
                  <a:gd name="T97" fmla="*/ 1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8" h="51">
                    <a:moveTo>
                      <a:pt x="13" y="10"/>
                    </a:moveTo>
                    <a:cubicBezTo>
                      <a:pt x="14" y="7"/>
                      <a:pt x="16" y="5"/>
                      <a:pt x="17" y="3"/>
                    </a:cubicBezTo>
                    <a:cubicBezTo>
                      <a:pt x="17" y="2"/>
                      <a:pt x="17" y="1"/>
                      <a:pt x="18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1"/>
                      <a:pt x="17" y="1"/>
                      <a:pt x="16" y="2"/>
                    </a:cubicBezTo>
                    <a:cubicBezTo>
                      <a:pt x="16" y="2"/>
                      <a:pt x="15" y="3"/>
                      <a:pt x="15" y="3"/>
                    </a:cubicBezTo>
                    <a:cubicBezTo>
                      <a:pt x="15" y="3"/>
                      <a:pt x="14" y="4"/>
                      <a:pt x="14" y="4"/>
                    </a:cubicBezTo>
                    <a:cubicBezTo>
                      <a:pt x="13" y="5"/>
                      <a:pt x="14" y="6"/>
                      <a:pt x="13" y="6"/>
                    </a:cubicBezTo>
                    <a:cubicBezTo>
                      <a:pt x="13" y="6"/>
                      <a:pt x="13" y="6"/>
                      <a:pt x="13" y="6"/>
                    </a:cubicBezTo>
                    <a:cubicBezTo>
                      <a:pt x="13" y="5"/>
                      <a:pt x="12" y="5"/>
                      <a:pt x="12" y="5"/>
                    </a:cubicBezTo>
                    <a:cubicBezTo>
                      <a:pt x="11" y="4"/>
                      <a:pt x="11" y="4"/>
                      <a:pt x="11" y="4"/>
                    </a:cubicBezTo>
                    <a:cubicBezTo>
                      <a:pt x="10" y="4"/>
                      <a:pt x="9" y="5"/>
                      <a:pt x="9" y="5"/>
                    </a:cubicBezTo>
                    <a:cubicBezTo>
                      <a:pt x="8" y="5"/>
                      <a:pt x="7" y="5"/>
                      <a:pt x="8" y="6"/>
                    </a:cubicBezTo>
                    <a:cubicBezTo>
                      <a:pt x="8" y="6"/>
                      <a:pt x="9" y="6"/>
                      <a:pt x="9" y="6"/>
                    </a:cubicBezTo>
                    <a:cubicBezTo>
                      <a:pt x="9" y="6"/>
                      <a:pt x="9" y="7"/>
                      <a:pt x="10" y="7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1" y="7"/>
                      <a:pt x="11" y="7"/>
                      <a:pt x="11" y="8"/>
                    </a:cubicBezTo>
                    <a:cubicBezTo>
                      <a:pt x="12" y="8"/>
                      <a:pt x="11" y="9"/>
                      <a:pt x="11" y="10"/>
                    </a:cubicBezTo>
                    <a:cubicBezTo>
                      <a:pt x="11" y="10"/>
                      <a:pt x="11" y="11"/>
                      <a:pt x="11" y="12"/>
                    </a:cubicBezTo>
                    <a:cubicBezTo>
                      <a:pt x="10" y="13"/>
                      <a:pt x="10" y="14"/>
                      <a:pt x="9" y="15"/>
                    </a:cubicBezTo>
                    <a:cubicBezTo>
                      <a:pt x="9" y="16"/>
                      <a:pt x="8" y="17"/>
                      <a:pt x="7" y="18"/>
                    </a:cubicBezTo>
                    <a:cubicBezTo>
                      <a:pt x="6" y="18"/>
                      <a:pt x="6" y="18"/>
                      <a:pt x="5" y="18"/>
                    </a:cubicBezTo>
                    <a:cubicBezTo>
                      <a:pt x="5" y="17"/>
                      <a:pt x="4" y="18"/>
                      <a:pt x="3" y="18"/>
                    </a:cubicBezTo>
                    <a:cubicBezTo>
                      <a:pt x="2" y="18"/>
                      <a:pt x="2" y="17"/>
                      <a:pt x="2" y="16"/>
                    </a:cubicBezTo>
                    <a:cubicBezTo>
                      <a:pt x="2" y="16"/>
                      <a:pt x="1" y="15"/>
                      <a:pt x="1" y="14"/>
                    </a:cubicBezTo>
                    <a:cubicBezTo>
                      <a:pt x="0" y="13"/>
                      <a:pt x="0" y="15"/>
                      <a:pt x="0" y="15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1" y="17"/>
                      <a:pt x="0" y="17"/>
                      <a:pt x="0" y="17"/>
                    </a:cubicBezTo>
                    <a:cubicBezTo>
                      <a:pt x="1" y="18"/>
                      <a:pt x="2" y="17"/>
                      <a:pt x="2" y="18"/>
                    </a:cubicBezTo>
                    <a:cubicBezTo>
                      <a:pt x="3" y="18"/>
                      <a:pt x="2" y="19"/>
                      <a:pt x="3" y="20"/>
                    </a:cubicBezTo>
                    <a:cubicBezTo>
                      <a:pt x="4" y="20"/>
                      <a:pt x="4" y="19"/>
                      <a:pt x="4" y="19"/>
                    </a:cubicBezTo>
                    <a:cubicBezTo>
                      <a:pt x="5" y="18"/>
                      <a:pt x="5" y="19"/>
                      <a:pt x="6" y="19"/>
                    </a:cubicBezTo>
                    <a:cubicBezTo>
                      <a:pt x="7" y="19"/>
                      <a:pt x="7" y="20"/>
                      <a:pt x="7" y="21"/>
                    </a:cubicBezTo>
                    <a:cubicBezTo>
                      <a:pt x="7" y="22"/>
                      <a:pt x="7" y="24"/>
                      <a:pt x="6" y="25"/>
                    </a:cubicBezTo>
                    <a:cubicBezTo>
                      <a:pt x="6" y="25"/>
                      <a:pt x="5" y="26"/>
                      <a:pt x="5" y="26"/>
                    </a:cubicBezTo>
                    <a:cubicBezTo>
                      <a:pt x="5" y="27"/>
                      <a:pt x="5" y="28"/>
                      <a:pt x="5" y="29"/>
                    </a:cubicBezTo>
                    <a:cubicBezTo>
                      <a:pt x="6" y="29"/>
                      <a:pt x="5" y="30"/>
                      <a:pt x="5" y="31"/>
                    </a:cubicBezTo>
                    <a:cubicBezTo>
                      <a:pt x="5" y="32"/>
                      <a:pt x="6" y="32"/>
                      <a:pt x="6" y="33"/>
                    </a:cubicBezTo>
                    <a:cubicBezTo>
                      <a:pt x="7" y="34"/>
                      <a:pt x="6" y="34"/>
                      <a:pt x="7" y="35"/>
                    </a:cubicBezTo>
                    <a:cubicBezTo>
                      <a:pt x="7" y="36"/>
                      <a:pt x="7" y="36"/>
                      <a:pt x="7" y="37"/>
                    </a:cubicBezTo>
                    <a:cubicBezTo>
                      <a:pt x="8" y="37"/>
                      <a:pt x="8" y="38"/>
                      <a:pt x="8" y="39"/>
                    </a:cubicBezTo>
                    <a:cubicBezTo>
                      <a:pt x="8" y="39"/>
                      <a:pt x="8" y="40"/>
                      <a:pt x="8" y="41"/>
                    </a:cubicBezTo>
                    <a:cubicBezTo>
                      <a:pt x="9" y="42"/>
                      <a:pt x="9" y="43"/>
                      <a:pt x="10" y="44"/>
                    </a:cubicBezTo>
                    <a:cubicBezTo>
                      <a:pt x="10" y="45"/>
                      <a:pt x="10" y="51"/>
                      <a:pt x="13" y="50"/>
                    </a:cubicBezTo>
                    <a:cubicBezTo>
                      <a:pt x="14" y="49"/>
                      <a:pt x="13" y="45"/>
                      <a:pt x="13" y="44"/>
                    </a:cubicBezTo>
                    <a:cubicBezTo>
                      <a:pt x="13" y="42"/>
                      <a:pt x="12" y="41"/>
                      <a:pt x="11" y="39"/>
                    </a:cubicBezTo>
                    <a:cubicBezTo>
                      <a:pt x="10" y="36"/>
                      <a:pt x="9" y="34"/>
                      <a:pt x="9" y="31"/>
                    </a:cubicBezTo>
                    <a:cubicBezTo>
                      <a:pt x="8" y="28"/>
                      <a:pt x="8" y="24"/>
                      <a:pt x="9" y="21"/>
                    </a:cubicBezTo>
                    <a:cubicBezTo>
                      <a:pt x="9" y="17"/>
                      <a:pt x="11" y="13"/>
                      <a:pt x="13" y="1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29" name="Forma livre 230"/>
              <p:cNvSpPr>
                <a:spLocks/>
              </p:cNvSpPr>
              <p:nvPr/>
            </p:nvSpPr>
            <p:spPr bwMode="auto">
              <a:xfrm>
                <a:off x="5390" y="254"/>
                <a:ext cx="8" cy="8"/>
              </a:xfrm>
              <a:custGeom>
                <a:avLst/>
                <a:gdLst>
                  <a:gd name="T0" fmla="*/ 0 w 4"/>
                  <a:gd name="T1" fmla="*/ 0 h 4"/>
                  <a:gd name="T2" fmla="*/ 1 w 4"/>
                  <a:gd name="T3" fmla="*/ 2 h 4"/>
                  <a:gd name="T4" fmla="*/ 2 w 4"/>
                  <a:gd name="T5" fmla="*/ 2 h 4"/>
                  <a:gd name="T6" fmla="*/ 3 w 4"/>
                  <a:gd name="T7" fmla="*/ 3 h 4"/>
                  <a:gd name="T8" fmla="*/ 3 w 4"/>
                  <a:gd name="T9" fmla="*/ 2 h 4"/>
                  <a:gd name="T10" fmla="*/ 1 w 4"/>
                  <a:gd name="T11" fmla="*/ 1 h 4"/>
                  <a:gd name="T12" fmla="*/ 0 w 4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4">
                    <a:moveTo>
                      <a:pt x="0" y="0"/>
                    </a:moveTo>
                    <a:cubicBezTo>
                      <a:pt x="0" y="1"/>
                      <a:pt x="0" y="1"/>
                      <a:pt x="1" y="2"/>
                    </a:cubicBezTo>
                    <a:cubicBezTo>
                      <a:pt x="1" y="2"/>
                      <a:pt x="2" y="2"/>
                      <a:pt x="2" y="2"/>
                    </a:cubicBezTo>
                    <a:cubicBezTo>
                      <a:pt x="3" y="3"/>
                      <a:pt x="2" y="3"/>
                      <a:pt x="3" y="3"/>
                    </a:cubicBezTo>
                    <a:cubicBezTo>
                      <a:pt x="4" y="4"/>
                      <a:pt x="4" y="3"/>
                      <a:pt x="3" y="2"/>
                    </a:cubicBezTo>
                    <a:cubicBezTo>
                      <a:pt x="3" y="2"/>
                      <a:pt x="2" y="2"/>
                      <a:pt x="1" y="1"/>
                    </a:cubicBezTo>
                    <a:cubicBezTo>
                      <a:pt x="1" y="1"/>
                      <a:pt x="0" y="0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30" name="Forma livre 231"/>
              <p:cNvSpPr>
                <a:spLocks/>
              </p:cNvSpPr>
              <p:nvPr/>
            </p:nvSpPr>
            <p:spPr bwMode="auto">
              <a:xfrm>
                <a:off x="5374" y="244"/>
                <a:ext cx="8" cy="4"/>
              </a:xfrm>
              <a:custGeom>
                <a:avLst/>
                <a:gdLst>
                  <a:gd name="T0" fmla="*/ 0 w 4"/>
                  <a:gd name="T1" fmla="*/ 0 h 2"/>
                  <a:gd name="T2" fmla="*/ 1 w 4"/>
                  <a:gd name="T3" fmla="*/ 1 h 2"/>
                  <a:gd name="T4" fmla="*/ 3 w 4"/>
                  <a:gd name="T5" fmla="*/ 2 h 2"/>
                  <a:gd name="T6" fmla="*/ 2 w 4"/>
                  <a:gd name="T7" fmla="*/ 0 h 2"/>
                  <a:gd name="T8" fmla="*/ 0 w 4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2">
                    <a:moveTo>
                      <a:pt x="0" y="0"/>
                    </a:moveTo>
                    <a:cubicBezTo>
                      <a:pt x="0" y="0"/>
                      <a:pt x="1" y="0"/>
                      <a:pt x="1" y="1"/>
                    </a:cubicBezTo>
                    <a:cubicBezTo>
                      <a:pt x="2" y="1"/>
                      <a:pt x="2" y="2"/>
                      <a:pt x="3" y="2"/>
                    </a:cubicBezTo>
                    <a:cubicBezTo>
                      <a:pt x="4" y="2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31" name="Forma livre 232"/>
              <p:cNvSpPr>
                <a:spLocks/>
              </p:cNvSpPr>
              <p:nvPr/>
            </p:nvSpPr>
            <p:spPr bwMode="auto">
              <a:xfrm>
                <a:off x="5352" y="130"/>
                <a:ext cx="6" cy="10"/>
              </a:xfrm>
              <a:custGeom>
                <a:avLst/>
                <a:gdLst>
                  <a:gd name="T0" fmla="*/ 2 w 3"/>
                  <a:gd name="T1" fmla="*/ 1 h 5"/>
                  <a:gd name="T2" fmla="*/ 0 w 3"/>
                  <a:gd name="T3" fmla="*/ 3 h 5"/>
                  <a:gd name="T4" fmla="*/ 2 w 3"/>
                  <a:gd name="T5" fmla="*/ 3 h 5"/>
                  <a:gd name="T6" fmla="*/ 3 w 3"/>
                  <a:gd name="T7" fmla="*/ 1 h 5"/>
                  <a:gd name="T8" fmla="*/ 2 w 3"/>
                  <a:gd name="T9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5">
                    <a:moveTo>
                      <a:pt x="2" y="1"/>
                    </a:moveTo>
                    <a:cubicBezTo>
                      <a:pt x="1" y="2"/>
                      <a:pt x="0" y="3"/>
                      <a:pt x="0" y="3"/>
                    </a:cubicBezTo>
                    <a:cubicBezTo>
                      <a:pt x="0" y="5"/>
                      <a:pt x="1" y="3"/>
                      <a:pt x="2" y="3"/>
                    </a:cubicBezTo>
                    <a:cubicBezTo>
                      <a:pt x="2" y="2"/>
                      <a:pt x="3" y="1"/>
                      <a:pt x="3" y="1"/>
                    </a:cubicBezTo>
                    <a:cubicBezTo>
                      <a:pt x="3" y="0"/>
                      <a:pt x="2" y="1"/>
                      <a:pt x="2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32" name="Forma livre 233"/>
              <p:cNvSpPr>
                <a:spLocks/>
              </p:cNvSpPr>
              <p:nvPr/>
            </p:nvSpPr>
            <p:spPr bwMode="auto">
              <a:xfrm>
                <a:off x="5404" y="260"/>
                <a:ext cx="6" cy="6"/>
              </a:xfrm>
              <a:custGeom>
                <a:avLst/>
                <a:gdLst>
                  <a:gd name="T0" fmla="*/ 1 w 3"/>
                  <a:gd name="T1" fmla="*/ 2 h 3"/>
                  <a:gd name="T2" fmla="*/ 3 w 3"/>
                  <a:gd name="T3" fmla="*/ 2 h 3"/>
                  <a:gd name="T4" fmla="*/ 2 w 3"/>
                  <a:gd name="T5" fmla="*/ 0 h 3"/>
                  <a:gd name="T6" fmla="*/ 0 w 3"/>
                  <a:gd name="T7" fmla="*/ 0 h 3"/>
                  <a:gd name="T8" fmla="*/ 0 w 3"/>
                  <a:gd name="T9" fmla="*/ 1 h 3"/>
                  <a:gd name="T10" fmla="*/ 0 w 3"/>
                  <a:gd name="T11" fmla="*/ 1 h 3"/>
                  <a:gd name="T12" fmla="*/ 0 w 3"/>
                  <a:gd name="T13" fmla="*/ 2 h 3"/>
                  <a:gd name="T14" fmla="*/ 1 w 3"/>
                  <a:gd name="T15" fmla="*/ 2 h 3"/>
                  <a:gd name="T16" fmla="*/ 1 w 3"/>
                  <a:gd name="T17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3">
                    <a:moveTo>
                      <a:pt x="1" y="2"/>
                    </a:moveTo>
                    <a:cubicBezTo>
                      <a:pt x="2" y="2"/>
                      <a:pt x="3" y="3"/>
                      <a:pt x="3" y="2"/>
                    </a:cubicBezTo>
                    <a:cubicBezTo>
                      <a:pt x="3" y="2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33" name="Forma livre 234"/>
              <p:cNvSpPr>
                <a:spLocks/>
              </p:cNvSpPr>
              <p:nvPr/>
            </p:nvSpPr>
            <p:spPr bwMode="auto">
              <a:xfrm>
                <a:off x="5364" y="240"/>
                <a:ext cx="4" cy="2"/>
              </a:xfrm>
              <a:custGeom>
                <a:avLst/>
                <a:gdLst>
                  <a:gd name="T0" fmla="*/ 0 w 2"/>
                  <a:gd name="T1" fmla="*/ 0 h 1"/>
                  <a:gd name="T2" fmla="*/ 1 w 2"/>
                  <a:gd name="T3" fmla="*/ 1 h 1"/>
                  <a:gd name="T4" fmla="*/ 2 w 2"/>
                  <a:gd name="T5" fmla="*/ 1 h 1"/>
                  <a:gd name="T6" fmla="*/ 0 w 2"/>
                  <a:gd name="T7" fmla="*/ 0 h 1"/>
                  <a:gd name="T8" fmla="*/ 0 w 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34" name="Forma livre 235"/>
              <p:cNvSpPr>
                <a:spLocks/>
              </p:cNvSpPr>
              <p:nvPr/>
            </p:nvSpPr>
            <p:spPr bwMode="auto">
              <a:xfrm>
                <a:off x="5344" y="140"/>
                <a:ext cx="8" cy="8"/>
              </a:xfrm>
              <a:custGeom>
                <a:avLst/>
                <a:gdLst>
                  <a:gd name="T0" fmla="*/ 3 w 4"/>
                  <a:gd name="T1" fmla="*/ 0 h 4"/>
                  <a:gd name="T2" fmla="*/ 0 w 4"/>
                  <a:gd name="T3" fmla="*/ 4 h 4"/>
                  <a:gd name="T4" fmla="*/ 2 w 4"/>
                  <a:gd name="T5" fmla="*/ 3 h 4"/>
                  <a:gd name="T6" fmla="*/ 3 w 4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4">
                    <a:moveTo>
                      <a:pt x="3" y="0"/>
                    </a:moveTo>
                    <a:cubicBezTo>
                      <a:pt x="2" y="0"/>
                      <a:pt x="0" y="3"/>
                      <a:pt x="0" y="4"/>
                    </a:cubicBezTo>
                    <a:cubicBezTo>
                      <a:pt x="0" y="4"/>
                      <a:pt x="1" y="3"/>
                      <a:pt x="2" y="3"/>
                    </a:cubicBezTo>
                    <a:cubicBezTo>
                      <a:pt x="2" y="2"/>
                      <a:pt x="4" y="1"/>
                      <a:pt x="3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35" name="Forma livre 236"/>
              <p:cNvSpPr>
                <a:spLocks/>
              </p:cNvSpPr>
              <p:nvPr/>
            </p:nvSpPr>
            <p:spPr bwMode="auto">
              <a:xfrm>
                <a:off x="5318" y="156"/>
                <a:ext cx="10" cy="6"/>
              </a:xfrm>
              <a:custGeom>
                <a:avLst/>
                <a:gdLst>
                  <a:gd name="T0" fmla="*/ 5 w 5"/>
                  <a:gd name="T1" fmla="*/ 0 h 3"/>
                  <a:gd name="T2" fmla="*/ 2 w 5"/>
                  <a:gd name="T3" fmla="*/ 1 h 3"/>
                  <a:gd name="T4" fmla="*/ 1 w 5"/>
                  <a:gd name="T5" fmla="*/ 2 h 3"/>
                  <a:gd name="T6" fmla="*/ 5 w 5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3">
                    <a:moveTo>
                      <a:pt x="5" y="0"/>
                    </a:moveTo>
                    <a:cubicBezTo>
                      <a:pt x="4" y="1"/>
                      <a:pt x="3" y="1"/>
                      <a:pt x="2" y="1"/>
                    </a:cubicBezTo>
                    <a:cubicBezTo>
                      <a:pt x="2" y="1"/>
                      <a:pt x="0" y="2"/>
                      <a:pt x="1" y="2"/>
                    </a:cubicBezTo>
                    <a:cubicBezTo>
                      <a:pt x="2" y="3"/>
                      <a:pt x="5" y="1"/>
                      <a:pt x="5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36" name="Forma livre 237"/>
              <p:cNvSpPr>
                <a:spLocks/>
              </p:cNvSpPr>
              <p:nvPr/>
            </p:nvSpPr>
            <p:spPr bwMode="auto">
              <a:xfrm>
                <a:off x="5332" y="150"/>
                <a:ext cx="8" cy="6"/>
              </a:xfrm>
              <a:custGeom>
                <a:avLst/>
                <a:gdLst>
                  <a:gd name="T0" fmla="*/ 4 w 4"/>
                  <a:gd name="T1" fmla="*/ 0 h 3"/>
                  <a:gd name="T2" fmla="*/ 0 w 4"/>
                  <a:gd name="T3" fmla="*/ 3 h 3"/>
                  <a:gd name="T4" fmla="*/ 2 w 4"/>
                  <a:gd name="T5" fmla="*/ 2 h 3"/>
                  <a:gd name="T6" fmla="*/ 4 w 4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">
                    <a:moveTo>
                      <a:pt x="4" y="0"/>
                    </a:moveTo>
                    <a:cubicBezTo>
                      <a:pt x="3" y="0"/>
                      <a:pt x="0" y="2"/>
                      <a:pt x="0" y="3"/>
                    </a:cubicBezTo>
                    <a:cubicBezTo>
                      <a:pt x="1" y="3"/>
                      <a:pt x="2" y="2"/>
                      <a:pt x="2" y="2"/>
                    </a:cubicBezTo>
                    <a:cubicBezTo>
                      <a:pt x="2" y="1"/>
                      <a:pt x="4" y="0"/>
                      <a:pt x="4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37" name="Forma livre 238"/>
              <p:cNvSpPr>
                <a:spLocks/>
              </p:cNvSpPr>
              <p:nvPr/>
            </p:nvSpPr>
            <p:spPr bwMode="auto">
              <a:xfrm>
                <a:off x="5342" y="232"/>
                <a:ext cx="8" cy="4"/>
              </a:xfrm>
              <a:custGeom>
                <a:avLst/>
                <a:gdLst>
                  <a:gd name="T0" fmla="*/ 0 w 4"/>
                  <a:gd name="T1" fmla="*/ 1 h 2"/>
                  <a:gd name="T2" fmla="*/ 1 w 4"/>
                  <a:gd name="T3" fmla="*/ 1 h 2"/>
                  <a:gd name="T4" fmla="*/ 3 w 4"/>
                  <a:gd name="T5" fmla="*/ 2 h 2"/>
                  <a:gd name="T6" fmla="*/ 3 w 4"/>
                  <a:gd name="T7" fmla="*/ 1 h 2"/>
                  <a:gd name="T8" fmla="*/ 2 w 4"/>
                  <a:gd name="T9" fmla="*/ 1 h 2"/>
                  <a:gd name="T10" fmla="*/ 0 w 4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2">
                    <a:moveTo>
                      <a:pt x="0" y="1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2" y="2"/>
                      <a:pt x="3" y="2"/>
                      <a:pt x="3" y="2"/>
                    </a:cubicBezTo>
                    <a:cubicBezTo>
                      <a:pt x="4" y="2"/>
                      <a:pt x="3" y="1"/>
                      <a:pt x="3" y="1"/>
                    </a:cubicBezTo>
                    <a:cubicBezTo>
                      <a:pt x="3" y="1"/>
                      <a:pt x="2" y="1"/>
                      <a:pt x="2" y="1"/>
                    </a:cubicBezTo>
                    <a:cubicBezTo>
                      <a:pt x="2" y="1"/>
                      <a:pt x="0" y="0"/>
                      <a:pt x="0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38" name="Forma livre 239"/>
              <p:cNvSpPr>
                <a:spLocks/>
              </p:cNvSpPr>
              <p:nvPr/>
            </p:nvSpPr>
            <p:spPr bwMode="auto">
              <a:xfrm>
                <a:off x="5416" y="58"/>
                <a:ext cx="50" cy="18"/>
              </a:xfrm>
              <a:custGeom>
                <a:avLst/>
                <a:gdLst>
                  <a:gd name="T0" fmla="*/ 5 w 25"/>
                  <a:gd name="T1" fmla="*/ 6 h 9"/>
                  <a:gd name="T2" fmla="*/ 3 w 25"/>
                  <a:gd name="T3" fmla="*/ 6 h 9"/>
                  <a:gd name="T4" fmla="*/ 2 w 25"/>
                  <a:gd name="T5" fmla="*/ 4 h 9"/>
                  <a:gd name="T6" fmla="*/ 1 w 25"/>
                  <a:gd name="T7" fmla="*/ 5 h 9"/>
                  <a:gd name="T8" fmla="*/ 4 w 25"/>
                  <a:gd name="T9" fmla="*/ 7 h 9"/>
                  <a:gd name="T10" fmla="*/ 7 w 25"/>
                  <a:gd name="T11" fmla="*/ 9 h 9"/>
                  <a:gd name="T12" fmla="*/ 9 w 25"/>
                  <a:gd name="T13" fmla="*/ 8 h 9"/>
                  <a:gd name="T14" fmla="*/ 11 w 25"/>
                  <a:gd name="T15" fmla="*/ 7 h 9"/>
                  <a:gd name="T16" fmla="*/ 15 w 25"/>
                  <a:gd name="T17" fmla="*/ 6 h 9"/>
                  <a:gd name="T18" fmla="*/ 21 w 25"/>
                  <a:gd name="T19" fmla="*/ 5 h 9"/>
                  <a:gd name="T20" fmla="*/ 23 w 25"/>
                  <a:gd name="T21" fmla="*/ 5 h 9"/>
                  <a:gd name="T22" fmla="*/ 25 w 25"/>
                  <a:gd name="T23" fmla="*/ 7 h 9"/>
                  <a:gd name="T24" fmla="*/ 24 w 25"/>
                  <a:gd name="T25" fmla="*/ 4 h 9"/>
                  <a:gd name="T26" fmla="*/ 23 w 25"/>
                  <a:gd name="T27" fmla="*/ 1 h 9"/>
                  <a:gd name="T28" fmla="*/ 22 w 25"/>
                  <a:gd name="T29" fmla="*/ 3 h 9"/>
                  <a:gd name="T30" fmla="*/ 20 w 25"/>
                  <a:gd name="T31" fmla="*/ 3 h 9"/>
                  <a:gd name="T32" fmla="*/ 17 w 25"/>
                  <a:gd name="T33" fmla="*/ 4 h 9"/>
                  <a:gd name="T34" fmla="*/ 15 w 25"/>
                  <a:gd name="T35" fmla="*/ 2 h 9"/>
                  <a:gd name="T36" fmla="*/ 15 w 25"/>
                  <a:gd name="T37" fmla="*/ 4 h 9"/>
                  <a:gd name="T38" fmla="*/ 13 w 25"/>
                  <a:gd name="T39" fmla="*/ 3 h 9"/>
                  <a:gd name="T40" fmla="*/ 12 w 25"/>
                  <a:gd name="T41" fmla="*/ 3 h 9"/>
                  <a:gd name="T42" fmla="*/ 11 w 25"/>
                  <a:gd name="T43" fmla="*/ 2 h 9"/>
                  <a:gd name="T44" fmla="*/ 10 w 25"/>
                  <a:gd name="T45" fmla="*/ 2 h 9"/>
                  <a:gd name="T46" fmla="*/ 10 w 25"/>
                  <a:gd name="T47" fmla="*/ 1 h 9"/>
                  <a:gd name="T48" fmla="*/ 8 w 25"/>
                  <a:gd name="T49" fmla="*/ 3 h 9"/>
                  <a:gd name="T50" fmla="*/ 9 w 25"/>
                  <a:gd name="T51" fmla="*/ 4 h 9"/>
                  <a:gd name="T52" fmla="*/ 5 w 25"/>
                  <a:gd name="T53" fmla="*/ 6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5" h="9">
                    <a:moveTo>
                      <a:pt x="5" y="6"/>
                    </a:moveTo>
                    <a:cubicBezTo>
                      <a:pt x="4" y="6"/>
                      <a:pt x="4" y="6"/>
                      <a:pt x="3" y="6"/>
                    </a:cubicBezTo>
                    <a:cubicBezTo>
                      <a:pt x="3" y="5"/>
                      <a:pt x="2" y="5"/>
                      <a:pt x="2" y="4"/>
                    </a:cubicBezTo>
                    <a:cubicBezTo>
                      <a:pt x="1" y="3"/>
                      <a:pt x="0" y="4"/>
                      <a:pt x="1" y="5"/>
                    </a:cubicBezTo>
                    <a:cubicBezTo>
                      <a:pt x="2" y="5"/>
                      <a:pt x="3" y="6"/>
                      <a:pt x="4" y="7"/>
                    </a:cubicBezTo>
                    <a:cubicBezTo>
                      <a:pt x="5" y="8"/>
                      <a:pt x="6" y="9"/>
                      <a:pt x="7" y="9"/>
                    </a:cubicBezTo>
                    <a:cubicBezTo>
                      <a:pt x="8" y="9"/>
                      <a:pt x="8" y="8"/>
                      <a:pt x="9" y="8"/>
                    </a:cubicBezTo>
                    <a:cubicBezTo>
                      <a:pt x="9" y="7"/>
                      <a:pt x="10" y="7"/>
                      <a:pt x="11" y="7"/>
                    </a:cubicBezTo>
                    <a:cubicBezTo>
                      <a:pt x="12" y="6"/>
                      <a:pt x="13" y="6"/>
                      <a:pt x="15" y="6"/>
                    </a:cubicBezTo>
                    <a:cubicBezTo>
                      <a:pt x="17" y="6"/>
                      <a:pt x="19" y="6"/>
                      <a:pt x="21" y="5"/>
                    </a:cubicBezTo>
                    <a:cubicBezTo>
                      <a:pt x="22" y="5"/>
                      <a:pt x="23" y="5"/>
                      <a:pt x="23" y="5"/>
                    </a:cubicBezTo>
                    <a:cubicBezTo>
                      <a:pt x="24" y="5"/>
                      <a:pt x="24" y="7"/>
                      <a:pt x="25" y="7"/>
                    </a:cubicBezTo>
                    <a:cubicBezTo>
                      <a:pt x="25" y="6"/>
                      <a:pt x="24" y="5"/>
                      <a:pt x="24" y="4"/>
                    </a:cubicBezTo>
                    <a:cubicBezTo>
                      <a:pt x="24" y="4"/>
                      <a:pt x="24" y="2"/>
                      <a:pt x="23" y="1"/>
                    </a:cubicBezTo>
                    <a:cubicBezTo>
                      <a:pt x="23" y="2"/>
                      <a:pt x="23" y="3"/>
                      <a:pt x="22" y="3"/>
                    </a:cubicBezTo>
                    <a:cubicBezTo>
                      <a:pt x="22" y="3"/>
                      <a:pt x="21" y="3"/>
                      <a:pt x="20" y="3"/>
                    </a:cubicBezTo>
                    <a:cubicBezTo>
                      <a:pt x="19" y="2"/>
                      <a:pt x="18" y="4"/>
                      <a:pt x="17" y="4"/>
                    </a:cubicBezTo>
                    <a:cubicBezTo>
                      <a:pt x="16" y="3"/>
                      <a:pt x="16" y="2"/>
                      <a:pt x="15" y="2"/>
                    </a:cubicBezTo>
                    <a:cubicBezTo>
                      <a:pt x="14" y="2"/>
                      <a:pt x="15" y="3"/>
                      <a:pt x="15" y="4"/>
                    </a:cubicBezTo>
                    <a:cubicBezTo>
                      <a:pt x="14" y="4"/>
                      <a:pt x="14" y="3"/>
                      <a:pt x="13" y="3"/>
                    </a:cubicBezTo>
                    <a:cubicBezTo>
                      <a:pt x="13" y="3"/>
                      <a:pt x="12" y="3"/>
                      <a:pt x="12" y="3"/>
                    </a:cubicBezTo>
                    <a:cubicBezTo>
                      <a:pt x="11" y="2"/>
                      <a:pt x="11" y="1"/>
                      <a:pt x="11" y="2"/>
                    </a:cubicBezTo>
                    <a:cubicBezTo>
                      <a:pt x="10" y="2"/>
                      <a:pt x="11" y="3"/>
                      <a:pt x="10" y="2"/>
                    </a:cubicBezTo>
                    <a:cubicBezTo>
                      <a:pt x="10" y="2"/>
                      <a:pt x="10" y="1"/>
                      <a:pt x="10" y="1"/>
                    </a:cubicBezTo>
                    <a:cubicBezTo>
                      <a:pt x="9" y="0"/>
                      <a:pt x="8" y="2"/>
                      <a:pt x="8" y="3"/>
                    </a:cubicBezTo>
                    <a:cubicBezTo>
                      <a:pt x="8" y="3"/>
                      <a:pt x="9" y="3"/>
                      <a:pt x="9" y="4"/>
                    </a:cubicBezTo>
                    <a:cubicBezTo>
                      <a:pt x="9" y="5"/>
                      <a:pt x="6" y="6"/>
                      <a:pt x="5" y="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39" name="Forma livre 240"/>
              <p:cNvSpPr>
                <a:spLocks/>
              </p:cNvSpPr>
              <p:nvPr/>
            </p:nvSpPr>
            <p:spPr bwMode="auto">
              <a:xfrm>
                <a:off x="5354" y="182"/>
                <a:ext cx="44" cy="32"/>
              </a:xfrm>
              <a:custGeom>
                <a:avLst/>
                <a:gdLst>
                  <a:gd name="T0" fmla="*/ 18 w 22"/>
                  <a:gd name="T1" fmla="*/ 9 h 16"/>
                  <a:gd name="T2" fmla="*/ 17 w 22"/>
                  <a:gd name="T3" fmla="*/ 7 h 16"/>
                  <a:gd name="T4" fmla="*/ 16 w 22"/>
                  <a:gd name="T5" fmla="*/ 5 h 16"/>
                  <a:gd name="T6" fmla="*/ 14 w 22"/>
                  <a:gd name="T7" fmla="*/ 1 h 16"/>
                  <a:gd name="T8" fmla="*/ 10 w 22"/>
                  <a:gd name="T9" fmla="*/ 1 h 16"/>
                  <a:gd name="T10" fmla="*/ 4 w 22"/>
                  <a:gd name="T11" fmla="*/ 2 h 16"/>
                  <a:gd name="T12" fmla="*/ 1 w 22"/>
                  <a:gd name="T13" fmla="*/ 3 h 16"/>
                  <a:gd name="T14" fmla="*/ 2 w 22"/>
                  <a:gd name="T15" fmla="*/ 3 h 16"/>
                  <a:gd name="T16" fmla="*/ 5 w 22"/>
                  <a:gd name="T17" fmla="*/ 3 h 16"/>
                  <a:gd name="T18" fmla="*/ 10 w 22"/>
                  <a:gd name="T19" fmla="*/ 1 h 16"/>
                  <a:gd name="T20" fmla="*/ 13 w 22"/>
                  <a:gd name="T21" fmla="*/ 2 h 16"/>
                  <a:gd name="T22" fmla="*/ 15 w 22"/>
                  <a:gd name="T23" fmla="*/ 5 h 16"/>
                  <a:gd name="T24" fmla="*/ 17 w 22"/>
                  <a:gd name="T25" fmla="*/ 9 h 16"/>
                  <a:gd name="T26" fmla="*/ 17 w 22"/>
                  <a:gd name="T27" fmla="*/ 11 h 16"/>
                  <a:gd name="T28" fmla="*/ 20 w 22"/>
                  <a:gd name="T29" fmla="*/ 14 h 16"/>
                  <a:gd name="T30" fmla="*/ 21 w 22"/>
                  <a:gd name="T31" fmla="*/ 16 h 16"/>
                  <a:gd name="T32" fmla="*/ 20 w 22"/>
                  <a:gd name="T33" fmla="*/ 13 h 16"/>
                  <a:gd name="T34" fmla="*/ 18 w 22"/>
                  <a:gd name="T35" fmla="*/ 9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2" h="16">
                    <a:moveTo>
                      <a:pt x="18" y="9"/>
                    </a:moveTo>
                    <a:cubicBezTo>
                      <a:pt x="17" y="9"/>
                      <a:pt x="17" y="8"/>
                      <a:pt x="17" y="7"/>
                    </a:cubicBezTo>
                    <a:cubicBezTo>
                      <a:pt x="17" y="6"/>
                      <a:pt x="16" y="6"/>
                      <a:pt x="16" y="5"/>
                    </a:cubicBezTo>
                    <a:cubicBezTo>
                      <a:pt x="16" y="4"/>
                      <a:pt x="15" y="2"/>
                      <a:pt x="14" y="1"/>
                    </a:cubicBezTo>
                    <a:cubicBezTo>
                      <a:pt x="13" y="0"/>
                      <a:pt x="12" y="0"/>
                      <a:pt x="10" y="1"/>
                    </a:cubicBezTo>
                    <a:cubicBezTo>
                      <a:pt x="8" y="1"/>
                      <a:pt x="6" y="2"/>
                      <a:pt x="4" y="2"/>
                    </a:cubicBezTo>
                    <a:cubicBezTo>
                      <a:pt x="3" y="2"/>
                      <a:pt x="2" y="2"/>
                      <a:pt x="1" y="3"/>
                    </a:cubicBezTo>
                    <a:cubicBezTo>
                      <a:pt x="0" y="3"/>
                      <a:pt x="1" y="3"/>
                      <a:pt x="2" y="3"/>
                    </a:cubicBezTo>
                    <a:cubicBezTo>
                      <a:pt x="3" y="3"/>
                      <a:pt x="4" y="3"/>
                      <a:pt x="5" y="3"/>
                    </a:cubicBezTo>
                    <a:cubicBezTo>
                      <a:pt x="6" y="2"/>
                      <a:pt x="8" y="2"/>
                      <a:pt x="10" y="1"/>
                    </a:cubicBezTo>
                    <a:cubicBezTo>
                      <a:pt x="11" y="1"/>
                      <a:pt x="12" y="1"/>
                      <a:pt x="13" y="2"/>
                    </a:cubicBezTo>
                    <a:cubicBezTo>
                      <a:pt x="14" y="3"/>
                      <a:pt x="15" y="4"/>
                      <a:pt x="15" y="5"/>
                    </a:cubicBezTo>
                    <a:cubicBezTo>
                      <a:pt x="16" y="6"/>
                      <a:pt x="16" y="8"/>
                      <a:pt x="17" y="9"/>
                    </a:cubicBezTo>
                    <a:cubicBezTo>
                      <a:pt x="17" y="10"/>
                      <a:pt x="17" y="10"/>
                      <a:pt x="17" y="11"/>
                    </a:cubicBezTo>
                    <a:cubicBezTo>
                      <a:pt x="18" y="13"/>
                      <a:pt x="19" y="13"/>
                      <a:pt x="20" y="14"/>
                    </a:cubicBezTo>
                    <a:cubicBezTo>
                      <a:pt x="20" y="15"/>
                      <a:pt x="20" y="16"/>
                      <a:pt x="21" y="16"/>
                    </a:cubicBezTo>
                    <a:cubicBezTo>
                      <a:pt x="22" y="16"/>
                      <a:pt x="20" y="13"/>
                      <a:pt x="20" y="13"/>
                    </a:cubicBezTo>
                    <a:cubicBezTo>
                      <a:pt x="19" y="12"/>
                      <a:pt x="18" y="11"/>
                      <a:pt x="18" y="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40" name="Forma livre 241"/>
              <p:cNvSpPr>
                <a:spLocks/>
              </p:cNvSpPr>
              <p:nvPr/>
            </p:nvSpPr>
            <p:spPr bwMode="auto">
              <a:xfrm>
                <a:off x="5462" y="52"/>
                <a:ext cx="42" cy="58"/>
              </a:xfrm>
              <a:custGeom>
                <a:avLst/>
                <a:gdLst>
                  <a:gd name="T0" fmla="*/ 18 w 21"/>
                  <a:gd name="T1" fmla="*/ 9 h 29"/>
                  <a:gd name="T2" fmla="*/ 16 w 21"/>
                  <a:gd name="T3" fmla="*/ 8 h 29"/>
                  <a:gd name="T4" fmla="*/ 15 w 21"/>
                  <a:gd name="T5" fmla="*/ 8 h 29"/>
                  <a:gd name="T6" fmla="*/ 14 w 21"/>
                  <a:gd name="T7" fmla="*/ 6 h 29"/>
                  <a:gd name="T8" fmla="*/ 13 w 21"/>
                  <a:gd name="T9" fmla="*/ 5 h 29"/>
                  <a:gd name="T10" fmla="*/ 10 w 21"/>
                  <a:gd name="T11" fmla="*/ 2 h 29"/>
                  <a:gd name="T12" fmla="*/ 5 w 21"/>
                  <a:gd name="T13" fmla="*/ 0 h 29"/>
                  <a:gd name="T14" fmla="*/ 0 w 21"/>
                  <a:gd name="T15" fmla="*/ 2 h 29"/>
                  <a:gd name="T16" fmla="*/ 5 w 21"/>
                  <a:gd name="T17" fmla="*/ 1 h 29"/>
                  <a:gd name="T18" fmla="*/ 7 w 21"/>
                  <a:gd name="T19" fmla="*/ 2 h 29"/>
                  <a:gd name="T20" fmla="*/ 9 w 21"/>
                  <a:gd name="T21" fmla="*/ 2 h 29"/>
                  <a:gd name="T22" fmla="*/ 10 w 21"/>
                  <a:gd name="T23" fmla="*/ 3 h 29"/>
                  <a:gd name="T24" fmla="*/ 10 w 21"/>
                  <a:gd name="T25" fmla="*/ 5 h 29"/>
                  <a:gd name="T26" fmla="*/ 13 w 21"/>
                  <a:gd name="T27" fmla="*/ 8 h 29"/>
                  <a:gd name="T28" fmla="*/ 13 w 21"/>
                  <a:gd name="T29" fmla="*/ 9 h 29"/>
                  <a:gd name="T30" fmla="*/ 15 w 21"/>
                  <a:gd name="T31" fmla="*/ 9 h 29"/>
                  <a:gd name="T32" fmla="*/ 14 w 21"/>
                  <a:gd name="T33" fmla="*/ 12 h 29"/>
                  <a:gd name="T34" fmla="*/ 16 w 21"/>
                  <a:gd name="T35" fmla="*/ 12 h 29"/>
                  <a:gd name="T36" fmla="*/ 16 w 21"/>
                  <a:gd name="T37" fmla="*/ 13 h 29"/>
                  <a:gd name="T38" fmla="*/ 13 w 21"/>
                  <a:gd name="T39" fmla="*/ 15 h 29"/>
                  <a:gd name="T40" fmla="*/ 16 w 21"/>
                  <a:gd name="T41" fmla="*/ 16 h 29"/>
                  <a:gd name="T42" fmla="*/ 15 w 21"/>
                  <a:gd name="T43" fmla="*/ 20 h 29"/>
                  <a:gd name="T44" fmla="*/ 12 w 21"/>
                  <a:gd name="T45" fmla="*/ 22 h 29"/>
                  <a:gd name="T46" fmla="*/ 12 w 21"/>
                  <a:gd name="T47" fmla="*/ 23 h 29"/>
                  <a:gd name="T48" fmla="*/ 13 w 21"/>
                  <a:gd name="T49" fmla="*/ 24 h 29"/>
                  <a:gd name="T50" fmla="*/ 17 w 21"/>
                  <a:gd name="T51" fmla="*/ 27 h 29"/>
                  <a:gd name="T52" fmla="*/ 16 w 21"/>
                  <a:gd name="T53" fmla="*/ 25 h 29"/>
                  <a:gd name="T54" fmla="*/ 16 w 21"/>
                  <a:gd name="T55" fmla="*/ 21 h 29"/>
                  <a:gd name="T56" fmla="*/ 18 w 21"/>
                  <a:gd name="T57" fmla="*/ 17 h 29"/>
                  <a:gd name="T58" fmla="*/ 20 w 21"/>
                  <a:gd name="T59" fmla="*/ 17 h 29"/>
                  <a:gd name="T60" fmla="*/ 21 w 21"/>
                  <a:gd name="T61" fmla="*/ 15 h 29"/>
                  <a:gd name="T62" fmla="*/ 20 w 21"/>
                  <a:gd name="T63" fmla="*/ 14 h 29"/>
                  <a:gd name="T64" fmla="*/ 19 w 21"/>
                  <a:gd name="T65" fmla="*/ 12 h 29"/>
                  <a:gd name="T66" fmla="*/ 19 w 21"/>
                  <a:gd name="T67" fmla="*/ 10 h 29"/>
                  <a:gd name="T68" fmla="*/ 18 w 21"/>
                  <a:gd name="T69" fmla="*/ 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1" h="29">
                    <a:moveTo>
                      <a:pt x="18" y="9"/>
                    </a:moveTo>
                    <a:cubicBezTo>
                      <a:pt x="17" y="9"/>
                      <a:pt x="17" y="8"/>
                      <a:pt x="16" y="8"/>
                    </a:cubicBezTo>
                    <a:cubicBezTo>
                      <a:pt x="16" y="8"/>
                      <a:pt x="15" y="8"/>
                      <a:pt x="15" y="8"/>
                    </a:cubicBezTo>
                    <a:cubicBezTo>
                      <a:pt x="14" y="7"/>
                      <a:pt x="15" y="6"/>
                      <a:pt x="14" y="6"/>
                    </a:cubicBezTo>
                    <a:cubicBezTo>
                      <a:pt x="14" y="5"/>
                      <a:pt x="13" y="5"/>
                      <a:pt x="13" y="5"/>
                    </a:cubicBezTo>
                    <a:cubicBezTo>
                      <a:pt x="11" y="4"/>
                      <a:pt x="11" y="3"/>
                      <a:pt x="10" y="2"/>
                    </a:cubicBezTo>
                    <a:cubicBezTo>
                      <a:pt x="9" y="1"/>
                      <a:pt x="7" y="1"/>
                      <a:pt x="5" y="0"/>
                    </a:cubicBezTo>
                    <a:cubicBezTo>
                      <a:pt x="4" y="0"/>
                      <a:pt x="1" y="0"/>
                      <a:pt x="0" y="2"/>
                    </a:cubicBezTo>
                    <a:cubicBezTo>
                      <a:pt x="2" y="2"/>
                      <a:pt x="3" y="1"/>
                      <a:pt x="5" y="1"/>
                    </a:cubicBezTo>
                    <a:cubicBezTo>
                      <a:pt x="5" y="1"/>
                      <a:pt x="6" y="2"/>
                      <a:pt x="7" y="2"/>
                    </a:cubicBezTo>
                    <a:cubicBezTo>
                      <a:pt x="7" y="2"/>
                      <a:pt x="8" y="2"/>
                      <a:pt x="9" y="2"/>
                    </a:cubicBezTo>
                    <a:cubicBezTo>
                      <a:pt x="9" y="3"/>
                      <a:pt x="10" y="3"/>
                      <a:pt x="10" y="3"/>
                    </a:cubicBezTo>
                    <a:cubicBezTo>
                      <a:pt x="10" y="4"/>
                      <a:pt x="10" y="5"/>
                      <a:pt x="10" y="5"/>
                    </a:cubicBezTo>
                    <a:cubicBezTo>
                      <a:pt x="11" y="7"/>
                      <a:pt x="13" y="6"/>
                      <a:pt x="13" y="8"/>
                    </a:cubicBezTo>
                    <a:cubicBezTo>
                      <a:pt x="13" y="8"/>
                      <a:pt x="13" y="9"/>
                      <a:pt x="13" y="9"/>
                    </a:cubicBezTo>
                    <a:cubicBezTo>
                      <a:pt x="14" y="10"/>
                      <a:pt x="14" y="9"/>
                      <a:pt x="15" y="9"/>
                    </a:cubicBezTo>
                    <a:cubicBezTo>
                      <a:pt x="17" y="10"/>
                      <a:pt x="13" y="11"/>
                      <a:pt x="14" y="12"/>
                    </a:cubicBezTo>
                    <a:cubicBezTo>
                      <a:pt x="15" y="12"/>
                      <a:pt x="15" y="11"/>
                      <a:pt x="16" y="12"/>
                    </a:cubicBezTo>
                    <a:cubicBezTo>
                      <a:pt x="17" y="12"/>
                      <a:pt x="16" y="13"/>
                      <a:pt x="16" y="13"/>
                    </a:cubicBezTo>
                    <a:cubicBezTo>
                      <a:pt x="15" y="14"/>
                      <a:pt x="13" y="14"/>
                      <a:pt x="13" y="15"/>
                    </a:cubicBezTo>
                    <a:cubicBezTo>
                      <a:pt x="14" y="16"/>
                      <a:pt x="17" y="14"/>
                      <a:pt x="16" y="16"/>
                    </a:cubicBezTo>
                    <a:cubicBezTo>
                      <a:pt x="14" y="16"/>
                      <a:pt x="15" y="19"/>
                      <a:pt x="15" y="20"/>
                    </a:cubicBezTo>
                    <a:cubicBezTo>
                      <a:pt x="15" y="21"/>
                      <a:pt x="14" y="22"/>
                      <a:pt x="12" y="22"/>
                    </a:cubicBezTo>
                    <a:cubicBezTo>
                      <a:pt x="12" y="23"/>
                      <a:pt x="11" y="23"/>
                      <a:pt x="12" y="23"/>
                    </a:cubicBezTo>
                    <a:cubicBezTo>
                      <a:pt x="12" y="24"/>
                      <a:pt x="13" y="24"/>
                      <a:pt x="13" y="24"/>
                    </a:cubicBezTo>
                    <a:cubicBezTo>
                      <a:pt x="14" y="25"/>
                      <a:pt x="15" y="29"/>
                      <a:pt x="17" y="27"/>
                    </a:cubicBezTo>
                    <a:cubicBezTo>
                      <a:pt x="17" y="26"/>
                      <a:pt x="16" y="25"/>
                      <a:pt x="16" y="25"/>
                    </a:cubicBezTo>
                    <a:cubicBezTo>
                      <a:pt x="16" y="23"/>
                      <a:pt x="16" y="22"/>
                      <a:pt x="16" y="21"/>
                    </a:cubicBezTo>
                    <a:cubicBezTo>
                      <a:pt x="17" y="20"/>
                      <a:pt x="17" y="18"/>
                      <a:pt x="18" y="17"/>
                    </a:cubicBezTo>
                    <a:cubicBezTo>
                      <a:pt x="19" y="16"/>
                      <a:pt x="19" y="17"/>
                      <a:pt x="20" y="17"/>
                    </a:cubicBezTo>
                    <a:cubicBezTo>
                      <a:pt x="21" y="16"/>
                      <a:pt x="21" y="15"/>
                      <a:pt x="21" y="15"/>
                    </a:cubicBezTo>
                    <a:cubicBezTo>
                      <a:pt x="21" y="14"/>
                      <a:pt x="20" y="14"/>
                      <a:pt x="20" y="14"/>
                    </a:cubicBezTo>
                    <a:cubicBezTo>
                      <a:pt x="19" y="14"/>
                      <a:pt x="19" y="13"/>
                      <a:pt x="19" y="12"/>
                    </a:cubicBezTo>
                    <a:cubicBezTo>
                      <a:pt x="19" y="12"/>
                      <a:pt x="20" y="11"/>
                      <a:pt x="19" y="10"/>
                    </a:cubicBezTo>
                    <a:cubicBezTo>
                      <a:pt x="19" y="9"/>
                      <a:pt x="19" y="10"/>
                      <a:pt x="18" y="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41" name="Forma livre 242"/>
              <p:cNvSpPr>
                <a:spLocks/>
              </p:cNvSpPr>
              <p:nvPr/>
            </p:nvSpPr>
            <p:spPr bwMode="auto">
              <a:xfrm>
                <a:off x="5558" y="158"/>
                <a:ext cx="24" cy="30"/>
              </a:xfrm>
              <a:custGeom>
                <a:avLst/>
                <a:gdLst>
                  <a:gd name="T0" fmla="*/ 7 w 12"/>
                  <a:gd name="T1" fmla="*/ 8 h 15"/>
                  <a:gd name="T2" fmla="*/ 5 w 12"/>
                  <a:gd name="T3" fmla="*/ 6 h 15"/>
                  <a:gd name="T4" fmla="*/ 4 w 12"/>
                  <a:gd name="T5" fmla="*/ 2 h 15"/>
                  <a:gd name="T6" fmla="*/ 1 w 12"/>
                  <a:gd name="T7" fmla="*/ 1 h 15"/>
                  <a:gd name="T8" fmla="*/ 3 w 12"/>
                  <a:gd name="T9" fmla="*/ 4 h 15"/>
                  <a:gd name="T10" fmla="*/ 6 w 12"/>
                  <a:gd name="T11" fmla="*/ 8 h 15"/>
                  <a:gd name="T12" fmla="*/ 9 w 12"/>
                  <a:gd name="T13" fmla="*/ 13 h 15"/>
                  <a:gd name="T14" fmla="*/ 7 w 12"/>
                  <a:gd name="T15" fmla="*/ 13 h 15"/>
                  <a:gd name="T16" fmla="*/ 7 w 12"/>
                  <a:gd name="T17" fmla="*/ 15 h 15"/>
                  <a:gd name="T18" fmla="*/ 9 w 12"/>
                  <a:gd name="T19" fmla="*/ 14 h 15"/>
                  <a:gd name="T20" fmla="*/ 11 w 12"/>
                  <a:gd name="T21" fmla="*/ 15 h 15"/>
                  <a:gd name="T22" fmla="*/ 11 w 12"/>
                  <a:gd name="T23" fmla="*/ 12 h 15"/>
                  <a:gd name="T24" fmla="*/ 7 w 12"/>
                  <a:gd name="T25" fmla="*/ 8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" h="15">
                    <a:moveTo>
                      <a:pt x="7" y="8"/>
                    </a:moveTo>
                    <a:cubicBezTo>
                      <a:pt x="7" y="7"/>
                      <a:pt x="6" y="7"/>
                      <a:pt x="5" y="6"/>
                    </a:cubicBezTo>
                    <a:cubicBezTo>
                      <a:pt x="4" y="4"/>
                      <a:pt x="4" y="3"/>
                      <a:pt x="4" y="2"/>
                    </a:cubicBezTo>
                    <a:cubicBezTo>
                      <a:pt x="3" y="1"/>
                      <a:pt x="2" y="0"/>
                      <a:pt x="1" y="1"/>
                    </a:cubicBezTo>
                    <a:cubicBezTo>
                      <a:pt x="0" y="2"/>
                      <a:pt x="3" y="3"/>
                      <a:pt x="3" y="4"/>
                    </a:cubicBezTo>
                    <a:cubicBezTo>
                      <a:pt x="4" y="5"/>
                      <a:pt x="5" y="7"/>
                      <a:pt x="6" y="8"/>
                    </a:cubicBezTo>
                    <a:cubicBezTo>
                      <a:pt x="7" y="9"/>
                      <a:pt x="9" y="12"/>
                      <a:pt x="9" y="13"/>
                    </a:cubicBezTo>
                    <a:cubicBezTo>
                      <a:pt x="8" y="13"/>
                      <a:pt x="7" y="13"/>
                      <a:pt x="7" y="13"/>
                    </a:cubicBezTo>
                    <a:cubicBezTo>
                      <a:pt x="6" y="14"/>
                      <a:pt x="6" y="15"/>
                      <a:pt x="7" y="15"/>
                    </a:cubicBezTo>
                    <a:cubicBezTo>
                      <a:pt x="8" y="15"/>
                      <a:pt x="8" y="14"/>
                      <a:pt x="9" y="14"/>
                    </a:cubicBezTo>
                    <a:cubicBezTo>
                      <a:pt x="10" y="14"/>
                      <a:pt x="10" y="15"/>
                      <a:pt x="11" y="15"/>
                    </a:cubicBezTo>
                    <a:cubicBezTo>
                      <a:pt x="12" y="15"/>
                      <a:pt x="11" y="12"/>
                      <a:pt x="11" y="12"/>
                    </a:cubicBezTo>
                    <a:cubicBezTo>
                      <a:pt x="10" y="10"/>
                      <a:pt x="8" y="10"/>
                      <a:pt x="7" y="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42" name="Forma livre 243"/>
              <p:cNvSpPr>
                <a:spLocks/>
              </p:cNvSpPr>
              <p:nvPr/>
            </p:nvSpPr>
            <p:spPr bwMode="auto">
              <a:xfrm>
                <a:off x="5542" y="200"/>
                <a:ext cx="34" cy="22"/>
              </a:xfrm>
              <a:custGeom>
                <a:avLst/>
                <a:gdLst>
                  <a:gd name="T0" fmla="*/ 4 w 17"/>
                  <a:gd name="T1" fmla="*/ 4 h 11"/>
                  <a:gd name="T2" fmla="*/ 3 w 17"/>
                  <a:gd name="T3" fmla="*/ 3 h 11"/>
                  <a:gd name="T4" fmla="*/ 2 w 17"/>
                  <a:gd name="T5" fmla="*/ 2 h 11"/>
                  <a:gd name="T6" fmla="*/ 0 w 17"/>
                  <a:gd name="T7" fmla="*/ 1 h 11"/>
                  <a:gd name="T8" fmla="*/ 2 w 17"/>
                  <a:gd name="T9" fmla="*/ 3 h 11"/>
                  <a:gd name="T10" fmla="*/ 3 w 17"/>
                  <a:gd name="T11" fmla="*/ 6 h 11"/>
                  <a:gd name="T12" fmla="*/ 5 w 17"/>
                  <a:gd name="T13" fmla="*/ 6 h 11"/>
                  <a:gd name="T14" fmla="*/ 8 w 17"/>
                  <a:gd name="T15" fmla="*/ 9 h 11"/>
                  <a:gd name="T16" fmla="*/ 12 w 17"/>
                  <a:gd name="T17" fmla="*/ 10 h 11"/>
                  <a:gd name="T18" fmla="*/ 14 w 17"/>
                  <a:gd name="T19" fmla="*/ 10 h 11"/>
                  <a:gd name="T20" fmla="*/ 14 w 17"/>
                  <a:gd name="T21" fmla="*/ 9 h 11"/>
                  <a:gd name="T22" fmla="*/ 15 w 17"/>
                  <a:gd name="T23" fmla="*/ 8 h 11"/>
                  <a:gd name="T24" fmla="*/ 16 w 17"/>
                  <a:gd name="T25" fmla="*/ 7 h 11"/>
                  <a:gd name="T26" fmla="*/ 14 w 17"/>
                  <a:gd name="T27" fmla="*/ 8 h 11"/>
                  <a:gd name="T28" fmla="*/ 10 w 17"/>
                  <a:gd name="T29" fmla="*/ 9 h 11"/>
                  <a:gd name="T30" fmla="*/ 7 w 17"/>
                  <a:gd name="T31" fmla="*/ 6 h 11"/>
                  <a:gd name="T32" fmla="*/ 4 w 17"/>
                  <a:gd name="T33" fmla="*/ 4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7" h="11">
                    <a:moveTo>
                      <a:pt x="4" y="4"/>
                    </a:moveTo>
                    <a:cubicBezTo>
                      <a:pt x="4" y="4"/>
                      <a:pt x="4" y="3"/>
                      <a:pt x="3" y="3"/>
                    </a:cubicBezTo>
                    <a:cubicBezTo>
                      <a:pt x="3" y="2"/>
                      <a:pt x="2" y="2"/>
                      <a:pt x="2" y="2"/>
                    </a:cubicBezTo>
                    <a:cubicBezTo>
                      <a:pt x="1" y="1"/>
                      <a:pt x="0" y="0"/>
                      <a:pt x="0" y="1"/>
                    </a:cubicBezTo>
                    <a:cubicBezTo>
                      <a:pt x="0" y="2"/>
                      <a:pt x="1" y="3"/>
                      <a:pt x="2" y="3"/>
                    </a:cubicBezTo>
                    <a:cubicBezTo>
                      <a:pt x="2" y="4"/>
                      <a:pt x="2" y="5"/>
                      <a:pt x="3" y="6"/>
                    </a:cubicBezTo>
                    <a:cubicBezTo>
                      <a:pt x="4" y="6"/>
                      <a:pt x="4" y="6"/>
                      <a:pt x="5" y="6"/>
                    </a:cubicBezTo>
                    <a:cubicBezTo>
                      <a:pt x="7" y="7"/>
                      <a:pt x="8" y="8"/>
                      <a:pt x="8" y="9"/>
                    </a:cubicBezTo>
                    <a:cubicBezTo>
                      <a:pt x="9" y="10"/>
                      <a:pt x="10" y="11"/>
                      <a:pt x="12" y="10"/>
                    </a:cubicBezTo>
                    <a:cubicBezTo>
                      <a:pt x="13" y="10"/>
                      <a:pt x="14" y="10"/>
                      <a:pt x="14" y="10"/>
                    </a:cubicBezTo>
                    <a:cubicBezTo>
                      <a:pt x="14" y="10"/>
                      <a:pt x="14" y="9"/>
                      <a:pt x="14" y="9"/>
                    </a:cubicBezTo>
                    <a:cubicBezTo>
                      <a:pt x="15" y="9"/>
                      <a:pt x="15" y="9"/>
                      <a:pt x="15" y="8"/>
                    </a:cubicBezTo>
                    <a:cubicBezTo>
                      <a:pt x="16" y="8"/>
                      <a:pt x="17" y="8"/>
                      <a:pt x="16" y="7"/>
                    </a:cubicBezTo>
                    <a:cubicBezTo>
                      <a:pt x="15" y="7"/>
                      <a:pt x="14" y="7"/>
                      <a:pt x="14" y="8"/>
                    </a:cubicBezTo>
                    <a:cubicBezTo>
                      <a:pt x="13" y="9"/>
                      <a:pt x="12" y="9"/>
                      <a:pt x="10" y="9"/>
                    </a:cubicBezTo>
                    <a:cubicBezTo>
                      <a:pt x="9" y="8"/>
                      <a:pt x="8" y="7"/>
                      <a:pt x="7" y="6"/>
                    </a:cubicBezTo>
                    <a:cubicBezTo>
                      <a:pt x="6" y="5"/>
                      <a:pt x="5" y="6"/>
                      <a:pt x="4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43" name="Forma livre 244"/>
              <p:cNvSpPr>
                <a:spLocks/>
              </p:cNvSpPr>
              <p:nvPr/>
            </p:nvSpPr>
            <p:spPr bwMode="auto">
              <a:xfrm>
                <a:off x="5552" y="230"/>
                <a:ext cx="18" cy="50"/>
              </a:xfrm>
              <a:custGeom>
                <a:avLst/>
                <a:gdLst>
                  <a:gd name="T0" fmla="*/ 5 w 9"/>
                  <a:gd name="T1" fmla="*/ 4 h 25"/>
                  <a:gd name="T2" fmla="*/ 7 w 9"/>
                  <a:gd name="T3" fmla="*/ 3 h 25"/>
                  <a:gd name="T4" fmla="*/ 9 w 9"/>
                  <a:gd name="T5" fmla="*/ 1 h 25"/>
                  <a:gd name="T6" fmla="*/ 4 w 9"/>
                  <a:gd name="T7" fmla="*/ 4 h 25"/>
                  <a:gd name="T8" fmla="*/ 1 w 9"/>
                  <a:gd name="T9" fmla="*/ 8 h 25"/>
                  <a:gd name="T10" fmla="*/ 2 w 9"/>
                  <a:gd name="T11" fmla="*/ 17 h 25"/>
                  <a:gd name="T12" fmla="*/ 4 w 9"/>
                  <a:gd name="T13" fmla="*/ 22 h 25"/>
                  <a:gd name="T14" fmla="*/ 6 w 9"/>
                  <a:gd name="T15" fmla="*/ 25 h 25"/>
                  <a:gd name="T16" fmla="*/ 5 w 9"/>
                  <a:gd name="T17" fmla="*/ 21 h 25"/>
                  <a:gd name="T18" fmla="*/ 3 w 9"/>
                  <a:gd name="T19" fmla="*/ 18 h 25"/>
                  <a:gd name="T20" fmla="*/ 3 w 9"/>
                  <a:gd name="T21" fmla="*/ 16 h 25"/>
                  <a:gd name="T22" fmla="*/ 2 w 9"/>
                  <a:gd name="T23" fmla="*/ 14 h 25"/>
                  <a:gd name="T24" fmla="*/ 2 w 9"/>
                  <a:gd name="T25" fmla="*/ 12 h 25"/>
                  <a:gd name="T26" fmla="*/ 2 w 9"/>
                  <a:gd name="T27" fmla="*/ 10 h 25"/>
                  <a:gd name="T28" fmla="*/ 2 w 9"/>
                  <a:gd name="T29" fmla="*/ 8 h 25"/>
                  <a:gd name="T30" fmla="*/ 3 w 9"/>
                  <a:gd name="T31" fmla="*/ 6 h 25"/>
                  <a:gd name="T32" fmla="*/ 5 w 9"/>
                  <a:gd name="T33" fmla="*/ 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" h="25">
                    <a:moveTo>
                      <a:pt x="5" y="4"/>
                    </a:moveTo>
                    <a:cubicBezTo>
                      <a:pt x="6" y="3"/>
                      <a:pt x="6" y="3"/>
                      <a:pt x="7" y="3"/>
                    </a:cubicBezTo>
                    <a:cubicBezTo>
                      <a:pt x="8" y="2"/>
                      <a:pt x="9" y="2"/>
                      <a:pt x="9" y="1"/>
                    </a:cubicBezTo>
                    <a:cubicBezTo>
                      <a:pt x="7" y="0"/>
                      <a:pt x="6" y="3"/>
                      <a:pt x="4" y="4"/>
                    </a:cubicBezTo>
                    <a:cubicBezTo>
                      <a:pt x="3" y="5"/>
                      <a:pt x="2" y="6"/>
                      <a:pt x="1" y="8"/>
                    </a:cubicBezTo>
                    <a:cubicBezTo>
                      <a:pt x="0" y="11"/>
                      <a:pt x="1" y="14"/>
                      <a:pt x="2" y="17"/>
                    </a:cubicBezTo>
                    <a:cubicBezTo>
                      <a:pt x="3" y="19"/>
                      <a:pt x="3" y="20"/>
                      <a:pt x="4" y="22"/>
                    </a:cubicBezTo>
                    <a:cubicBezTo>
                      <a:pt x="4" y="22"/>
                      <a:pt x="5" y="25"/>
                      <a:pt x="6" y="25"/>
                    </a:cubicBezTo>
                    <a:cubicBezTo>
                      <a:pt x="7" y="24"/>
                      <a:pt x="5" y="22"/>
                      <a:pt x="5" y="21"/>
                    </a:cubicBezTo>
                    <a:cubicBezTo>
                      <a:pt x="4" y="20"/>
                      <a:pt x="3" y="19"/>
                      <a:pt x="3" y="18"/>
                    </a:cubicBezTo>
                    <a:cubicBezTo>
                      <a:pt x="3" y="17"/>
                      <a:pt x="3" y="17"/>
                      <a:pt x="3" y="16"/>
                    </a:cubicBezTo>
                    <a:cubicBezTo>
                      <a:pt x="3" y="15"/>
                      <a:pt x="2" y="15"/>
                      <a:pt x="2" y="14"/>
                    </a:cubicBezTo>
                    <a:cubicBezTo>
                      <a:pt x="2" y="14"/>
                      <a:pt x="2" y="13"/>
                      <a:pt x="2" y="12"/>
                    </a:cubicBezTo>
                    <a:cubicBezTo>
                      <a:pt x="2" y="12"/>
                      <a:pt x="2" y="11"/>
                      <a:pt x="2" y="10"/>
                    </a:cubicBezTo>
                    <a:cubicBezTo>
                      <a:pt x="2" y="10"/>
                      <a:pt x="2" y="9"/>
                      <a:pt x="2" y="8"/>
                    </a:cubicBezTo>
                    <a:cubicBezTo>
                      <a:pt x="2" y="8"/>
                      <a:pt x="2" y="7"/>
                      <a:pt x="3" y="6"/>
                    </a:cubicBezTo>
                    <a:cubicBezTo>
                      <a:pt x="3" y="5"/>
                      <a:pt x="4" y="5"/>
                      <a:pt x="5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44" name="Forma livre 245"/>
              <p:cNvSpPr>
                <a:spLocks/>
              </p:cNvSpPr>
              <p:nvPr/>
            </p:nvSpPr>
            <p:spPr bwMode="auto">
              <a:xfrm>
                <a:off x="5596" y="206"/>
                <a:ext cx="10" cy="4"/>
              </a:xfrm>
              <a:custGeom>
                <a:avLst/>
                <a:gdLst>
                  <a:gd name="T0" fmla="*/ 4 w 5"/>
                  <a:gd name="T1" fmla="*/ 2 h 2"/>
                  <a:gd name="T2" fmla="*/ 4 w 5"/>
                  <a:gd name="T3" fmla="*/ 0 h 2"/>
                  <a:gd name="T4" fmla="*/ 2 w 5"/>
                  <a:gd name="T5" fmla="*/ 1 h 2"/>
                  <a:gd name="T6" fmla="*/ 1 w 5"/>
                  <a:gd name="T7" fmla="*/ 1 h 2"/>
                  <a:gd name="T8" fmla="*/ 1 w 5"/>
                  <a:gd name="T9" fmla="*/ 2 h 2"/>
                  <a:gd name="T10" fmla="*/ 4 w 5"/>
                  <a:gd name="T1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2">
                    <a:moveTo>
                      <a:pt x="4" y="2"/>
                    </a:moveTo>
                    <a:cubicBezTo>
                      <a:pt x="5" y="2"/>
                      <a:pt x="5" y="1"/>
                      <a:pt x="4" y="0"/>
                    </a:cubicBezTo>
                    <a:cubicBezTo>
                      <a:pt x="3" y="0"/>
                      <a:pt x="2" y="0"/>
                      <a:pt x="2" y="1"/>
                    </a:cubicBezTo>
                    <a:cubicBezTo>
                      <a:pt x="2" y="1"/>
                      <a:pt x="1" y="1"/>
                      <a:pt x="1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2" y="2"/>
                      <a:pt x="3" y="2"/>
                      <a:pt x="4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45" name="Forma livre 246"/>
              <p:cNvSpPr>
                <a:spLocks/>
              </p:cNvSpPr>
              <p:nvPr/>
            </p:nvSpPr>
            <p:spPr bwMode="auto">
              <a:xfrm>
                <a:off x="5578" y="206"/>
                <a:ext cx="24" cy="42"/>
              </a:xfrm>
              <a:custGeom>
                <a:avLst/>
                <a:gdLst>
                  <a:gd name="T0" fmla="*/ 6 w 12"/>
                  <a:gd name="T1" fmla="*/ 9 h 21"/>
                  <a:gd name="T2" fmla="*/ 4 w 12"/>
                  <a:gd name="T3" fmla="*/ 5 h 21"/>
                  <a:gd name="T4" fmla="*/ 3 w 12"/>
                  <a:gd name="T5" fmla="*/ 3 h 21"/>
                  <a:gd name="T6" fmla="*/ 2 w 12"/>
                  <a:gd name="T7" fmla="*/ 1 h 21"/>
                  <a:gd name="T8" fmla="*/ 0 w 12"/>
                  <a:gd name="T9" fmla="*/ 1 h 21"/>
                  <a:gd name="T10" fmla="*/ 2 w 12"/>
                  <a:gd name="T11" fmla="*/ 3 h 21"/>
                  <a:gd name="T12" fmla="*/ 4 w 12"/>
                  <a:gd name="T13" fmla="*/ 6 h 21"/>
                  <a:gd name="T14" fmla="*/ 5 w 12"/>
                  <a:gd name="T15" fmla="*/ 9 h 21"/>
                  <a:gd name="T16" fmla="*/ 5 w 12"/>
                  <a:gd name="T17" fmla="*/ 11 h 21"/>
                  <a:gd name="T18" fmla="*/ 4 w 12"/>
                  <a:gd name="T19" fmla="*/ 12 h 21"/>
                  <a:gd name="T20" fmla="*/ 3 w 12"/>
                  <a:gd name="T21" fmla="*/ 12 h 21"/>
                  <a:gd name="T22" fmla="*/ 4 w 12"/>
                  <a:gd name="T23" fmla="*/ 14 h 21"/>
                  <a:gd name="T24" fmla="*/ 6 w 12"/>
                  <a:gd name="T25" fmla="*/ 15 h 21"/>
                  <a:gd name="T26" fmla="*/ 8 w 12"/>
                  <a:gd name="T27" fmla="*/ 15 h 21"/>
                  <a:gd name="T28" fmla="*/ 9 w 12"/>
                  <a:gd name="T29" fmla="*/ 16 h 21"/>
                  <a:gd name="T30" fmla="*/ 11 w 12"/>
                  <a:gd name="T31" fmla="*/ 20 h 21"/>
                  <a:gd name="T32" fmla="*/ 12 w 12"/>
                  <a:gd name="T33" fmla="*/ 20 h 21"/>
                  <a:gd name="T34" fmla="*/ 11 w 12"/>
                  <a:gd name="T35" fmla="*/ 18 h 21"/>
                  <a:gd name="T36" fmla="*/ 9 w 12"/>
                  <a:gd name="T37" fmla="*/ 14 h 21"/>
                  <a:gd name="T38" fmla="*/ 6 w 12"/>
                  <a:gd name="T39" fmla="*/ 12 h 21"/>
                  <a:gd name="T40" fmla="*/ 7 w 12"/>
                  <a:gd name="T41" fmla="*/ 10 h 21"/>
                  <a:gd name="T42" fmla="*/ 6 w 12"/>
                  <a:gd name="T43" fmla="*/ 9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" h="21">
                    <a:moveTo>
                      <a:pt x="6" y="9"/>
                    </a:moveTo>
                    <a:cubicBezTo>
                      <a:pt x="5" y="7"/>
                      <a:pt x="4" y="7"/>
                      <a:pt x="4" y="5"/>
                    </a:cubicBezTo>
                    <a:cubicBezTo>
                      <a:pt x="4" y="5"/>
                      <a:pt x="3" y="4"/>
                      <a:pt x="3" y="3"/>
                    </a:cubicBezTo>
                    <a:cubicBezTo>
                      <a:pt x="2" y="3"/>
                      <a:pt x="2" y="2"/>
                      <a:pt x="2" y="1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2"/>
                      <a:pt x="1" y="3"/>
                      <a:pt x="2" y="3"/>
                    </a:cubicBezTo>
                    <a:cubicBezTo>
                      <a:pt x="2" y="4"/>
                      <a:pt x="3" y="5"/>
                      <a:pt x="4" y="6"/>
                    </a:cubicBezTo>
                    <a:cubicBezTo>
                      <a:pt x="4" y="7"/>
                      <a:pt x="4" y="8"/>
                      <a:pt x="5" y="9"/>
                    </a:cubicBezTo>
                    <a:cubicBezTo>
                      <a:pt x="5" y="10"/>
                      <a:pt x="5" y="10"/>
                      <a:pt x="5" y="11"/>
                    </a:cubicBezTo>
                    <a:cubicBezTo>
                      <a:pt x="5" y="12"/>
                      <a:pt x="5" y="13"/>
                      <a:pt x="4" y="12"/>
                    </a:cubicBezTo>
                    <a:cubicBezTo>
                      <a:pt x="4" y="12"/>
                      <a:pt x="3" y="11"/>
                      <a:pt x="3" y="12"/>
                    </a:cubicBezTo>
                    <a:cubicBezTo>
                      <a:pt x="3" y="13"/>
                      <a:pt x="4" y="13"/>
                      <a:pt x="4" y="14"/>
                    </a:cubicBezTo>
                    <a:cubicBezTo>
                      <a:pt x="5" y="14"/>
                      <a:pt x="5" y="15"/>
                      <a:pt x="6" y="15"/>
                    </a:cubicBezTo>
                    <a:cubicBezTo>
                      <a:pt x="6" y="15"/>
                      <a:pt x="7" y="15"/>
                      <a:pt x="8" y="15"/>
                    </a:cubicBezTo>
                    <a:cubicBezTo>
                      <a:pt x="8" y="15"/>
                      <a:pt x="9" y="15"/>
                      <a:pt x="9" y="16"/>
                    </a:cubicBezTo>
                    <a:cubicBezTo>
                      <a:pt x="10" y="17"/>
                      <a:pt x="10" y="19"/>
                      <a:pt x="11" y="20"/>
                    </a:cubicBezTo>
                    <a:cubicBezTo>
                      <a:pt x="11" y="20"/>
                      <a:pt x="12" y="21"/>
                      <a:pt x="12" y="20"/>
                    </a:cubicBezTo>
                    <a:cubicBezTo>
                      <a:pt x="12" y="19"/>
                      <a:pt x="11" y="19"/>
                      <a:pt x="11" y="18"/>
                    </a:cubicBezTo>
                    <a:cubicBezTo>
                      <a:pt x="11" y="17"/>
                      <a:pt x="10" y="15"/>
                      <a:pt x="9" y="14"/>
                    </a:cubicBezTo>
                    <a:cubicBezTo>
                      <a:pt x="8" y="14"/>
                      <a:pt x="6" y="14"/>
                      <a:pt x="6" y="12"/>
                    </a:cubicBezTo>
                    <a:cubicBezTo>
                      <a:pt x="6" y="12"/>
                      <a:pt x="7" y="11"/>
                      <a:pt x="7" y="10"/>
                    </a:cubicBezTo>
                    <a:cubicBezTo>
                      <a:pt x="7" y="10"/>
                      <a:pt x="6" y="9"/>
                      <a:pt x="6" y="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46" name="Forma livre 247"/>
              <p:cNvSpPr>
                <a:spLocks/>
              </p:cNvSpPr>
              <p:nvPr/>
            </p:nvSpPr>
            <p:spPr bwMode="auto">
              <a:xfrm>
                <a:off x="5510" y="118"/>
                <a:ext cx="36" cy="46"/>
              </a:xfrm>
              <a:custGeom>
                <a:avLst/>
                <a:gdLst>
                  <a:gd name="T0" fmla="*/ 15 w 18"/>
                  <a:gd name="T1" fmla="*/ 9 h 23"/>
                  <a:gd name="T2" fmla="*/ 13 w 18"/>
                  <a:gd name="T3" fmla="*/ 6 h 23"/>
                  <a:gd name="T4" fmla="*/ 9 w 18"/>
                  <a:gd name="T5" fmla="*/ 5 h 23"/>
                  <a:gd name="T6" fmla="*/ 6 w 18"/>
                  <a:gd name="T7" fmla="*/ 3 h 23"/>
                  <a:gd name="T8" fmla="*/ 3 w 18"/>
                  <a:gd name="T9" fmla="*/ 0 h 23"/>
                  <a:gd name="T10" fmla="*/ 1 w 18"/>
                  <a:gd name="T11" fmla="*/ 0 h 23"/>
                  <a:gd name="T12" fmla="*/ 0 w 18"/>
                  <a:gd name="T13" fmla="*/ 2 h 23"/>
                  <a:gd name="T14" fmla="*/ 2 w 18"/>
                  <a:gd name="T15" fmla="*/ 1 h 23"/>
                  <a:gd name="T16" fmla="*/ 1 w 18"/>
                  <a:gd name="T17" fmla="*/ 4 h 23"/>
                  <a:gd name="T18" fmla="*/ 1 w 18"/>
                  <a:gd name="T19" fmla="*/ 6 h 23"/>
                  <a:gd name="T20" fmla="*/ 2 w 18"/>
                  <a:gd name="T21" fmla="*/ 5 h 23"/>
                  <a:gd name="T22" fmla="*/ 5 w 18"/>
                  <a:gd name="T23" fmla="*/ 3 h 23"/>
                  <a:gd name="T24" fmla="*/ 8 w 18"/>
                  <a:gd name="T25" fmla="*/ 6 h 23"/>
                  <a:gd name="T26" fmla="*/ 12 w 18"/>
                  <a:gd name="T27" fmla="*/ 7 h 23"/>
                  <a:gd name="T28" fmla="*/ 13 w 18"/>
                  <a:gd name="T29" fmla="*/ 8 h 23"/>
                  <a:gd name="T30" fmla="*/ 14 w 18"/>
                  <a:gd name="T31" fmla="*/ 10 h 23"/>
                  <a:gd name="T32" fmla="*/ 16 w 18"/>
                  <a:gd name="T33" fmla="*/ 13 h 23"/>
                  <a:gd name="T34" fmla="*/ 14 w 18"/>
                  <a:gd name="T35" fmla="*/ 16 h 23"/>
                  <a:gd name="T36" fmla="*/ 14 w 18"/>
                  <a:gd name="T37" fmla="*/ 18 h 23"/>
                  <a:gd name="T38" fmla="*/ 14 w 18"/>
                  <a:gd name="T39" fmla="*/ 20 h 23"/>
                  <a:gd name="T40" fmla="*/ 16 w 18"/>
                  <a:gd name="T41" fmla="*/ 23 h 23"/>
                  <a:gd name="T42" fmla="*/ 15 w 18"/>
                  <a:gd name="T43" fmla="*/ 21 h 23"/>
                  <a:gd name="T44" fmla="*/ 16 w 18"/>
                  <a:gd name="T45" fmla="*/ 19 h 23"/>
                  <a:gd name="T46" fmla="*/ 17 w 18"/>
                  <a:gd name="T47" fmla="*/ 17 h 23"/>
                  <a:gd name="T48" fmla="*/ 16 w 18"/>
                  <a:gd name="T49" fmla="*/ 15 h 23"/>
                  <a:gd name="T50" fmla="*/ 17 w 18"/>
                  <a:gd name="T51" fmla="*/ 12 h 23"/>
                  <a:gd name="T52" fmla="*/ 15 w 18"/>
                  <a:gd name="T53" fmla="*/ 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8" h="23">
                    <a:moveTo>
                      <a:pt x="15" y="9"/>
                    </a:moveTo>
                    <a:cubicBezTo>
                      <a:pt x="14" y="8"/>
                      <a:pt x="14" y="7"/>
                      <a:pt x="13" y="6"/>
                    </a:cubicBezTo>
                    <a:cubicBezTo>
                      <a:pt x="12" y="5"/>
                      <a:pt x="10" y="5"/>
                      <a:pt x="9" y="5"/>
                    </a:cubicBezTo>
                    <a:cubicBezTo>
                      <a:pt x="8" y="5"/>
                      <a:pt x="7" y="4"/>
                      <a:pt x="6" y="3"/>
                    </a:cubicBezTo>
                    <a:cubicBezTo>
                      <a:pt x="5" y="1"/>
                      <a:pt x="5" y="0"/>
                      <a:pt x="3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2"/>
                      <a:pt x="0" y="2"/>
                    </a:cubicBezTo>
                    <a:cubicBezTo>
                      <a:pt x="1" y="2"/>
                      <a:pt x="2" y="0"/>
                      <a:pt x="2" y="1"/>
                    </a:cubicBezTo>
                    <a:cubicBezTo>
                      <a:pt x="3" y="2"/>
                      <a:pt x="1" y="4"/>
                      <a:pt x="1" y="4"/>
                    </a:cubicBezTo>
                    <a:cubicBezTo>
                      <a:pt x="1" y="5"/>
                      <a:pt x="0" y="6"/>
                      <a:pt x="1" y="6"/>
                    </a:cubicBezTo>
                    <a:cubicBezTo>
                      <a:pt x="1" y="6"/>
                      <a:pt x="1" y="5"/>
                      <a:pt x="2" y="5"/>
                    </a:cubicBezTo>
                    <a:cubicBezTo>
                      <a:pt x="2" y="4"/>
                      <a:pt x="4" y="2"/>
                      <a:pt x="5" y="3"/>
                    </a:cubicBezTo>
                    <a:cubicBezTo>
                      <a:pt x="6" y="4"/>
                      <a:pt x="6" y="5"/>
                      <a:pt x="8" y="6"/>
                    </a:cubicBezTo>
                    <a:cubicBezTo>
                      <a:pt x="9" y="6"/>
                      <a:pt x="10" y="5"/>
                      <a:pt x="12" y="7"/>
                    </a:cubicBezTo>
                    <a:cubicBezTo>
                      <a:pt x="12" y="7"/>
                      <a:pt x="12" y="8"/>
                      <a:pt x="13" y="8"/>
                    </a:cubicBezTo>
                    <a:cubicBezTo>
                      <a:pt x="13" y="9"/>
                      <a:pt x="13" y="9"/>
                      <a:pt x="14" y="10"/>
                    </a:cubicBezTo>
                    <a:cubicBezTo>
                      <a:pt x="15" y="11"/>
                      <a:pt x="16" y="11"/>
                      <a:pt x="16" y="13"/>
                    </a:cubicBezTo>
                    <a:cubicBezTo>
                      <a:pt x="16" y="14"/>
                      <a:pt x="14" y="15"/>
                      <a:pt x="14" y="16"/>
                    </a:cubicBezTo>
                    <a:cubicBezTo>
                      <a:pt x="14" y="17"/>
                      <a:pt x="15" y="17"/>
                      <a:pt x="14" y="18"/>
                    </a:cubicBezTo>
                    <a:cubicBezTo>
                      <a:pt x="14" y="19"/>
                      <a:pt x="14" y="19"/>
                      <a:pt x="14" y="20"/>
                    </a:cubicBezTo>
                    <a:cubicBezTo>
                      <a:pt x="14" y="21"/>
                      <a:pt x="16" y="23"/>
                      <a:pt x="16" y="23"/>
                    </a:cubicBezTo>
                    <a:cubicBezTo>
                      <a:pt x="16" y="22"/>
                      <a:pt x="15" y="21"/>
                      <a:pt x="15" y="21"/>
                    </a:cubicBezTo>
                    <a:cubicBezTo>
                      <a:pt x="15" y="20"/>
                      <a:pt x="16" y="19"/>
                      <a:pt x="16" y="19"/>
                    </a:cubicBezTo>
                    <a:cubicBezTo>
                      <a:pt x="16" y="18"/>
                      <a:pt x="17" y="17"/>
                      <a:pt x="17" y="17"/>
                    </a:cubicBezTo>
                    <a:cubicBezTo>
                      <a:pt x="17" y="16"/>
                      <a:pt x="16" y="16"/>
                      <a:pt x="16" y="15"/>
                    </a:cubicBezTo>
                    <a:cubicBezTo>
                      <a:pt x="16" y="14"/>
                      <a:pt x="18" y="13"/>
                      <a:pt x="17" y="12"/>
                    </a:cubicBezTo>
                    <a:cubicBezTo>
                      <a:pt x="17" y="10"/>
                      <a:pt x="16" y="10"/>
                      <a:pt x="15" y="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47" name="Forma livre 248"/>
              <p:cNvSpPr>
                <a:spLocks/>
              </p:cNvSpPr>
              <p:nvPr/>
            </p:nvSpPr>
            <p:spPr bwMode="auto">
              <a:xfrm>
                <a:off x="5306" y="160"/>
                <a:ext cx="8" cy="4"/>
              </a:xfrm>
              <a:custGeom>
                <a:avLst/>
                <a:gdLst>
                  <a:gd name="T0" fmla="*/ 4 w 4"/>
                  <a:gd name="T1" fmla="*/ 1 h 2"/>
                  <a:gd name="T2" fmla="*/ 4 w 4"/>
                  <a:gd name="T3" fmla="*/ 1 h 2"/>
                  <a:gd name="T4" fmla="*/ 2 w 4"/>
                  <a:gd name="T5" fmla="*/ 2 h 2"/>
                  <a:gd name="T6" fmla="*/ 4 w 4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3" y="0"/>
                      <a:pt x="0" y="2"/>
                      <a:pt x="2" y="2"/>
                    </a:cubicBezTo>
                    <a:cubicBezTo>
                      <a:pt x="3" y="2"/>
                      <a:pt x="4" y="1"/>
                      <a:pt x="4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48" name="Forma livre 249"/>
              <p:cNvSpPr>
                <a:spLocks/>
              </p:cNvSpPr>
              <p:nvPr/>
            </p:nvSpPr>
            <p:spPr bwMode="auto">
              <a:xfrm>
                <a:off x="5258" y="310"/>
                <a:ext cx="10" cy="4"/>
              </a:xfrm>
              <a:custGeom>
                <a:avLst/>
                <a:gdLst>
                  <a:gd name="T0" fmla="*/ 1 w 5"/>
                  <a:gd name="T1" fmla="*/ 1 h 2"/>
                  <a:gd name="T2" fmla="*/ 1 w 5"/>
                  <a:gd name="T3" fmla="*/ 2 h 2"/>
                  <a:gd name="T4" fmla="*/ 2 w 5"/>
                  <a:gd name="T5" fmla="*/ 2 h 2"/>
                  <a:gd name="T6" fmla="*/ 3 w 5"/>
                  <a:gd name="T7" fmla="*/ 1 h 2"/>
                  <a:gd name="T8" fmla="*/ 4 w 5"/>
                  <a:gd name="T9" fmla="*/ 1 h 2"/>
                  <a:gd name="T10" fmla="*/ 2 w 5"/>
                  <a:gd name="T11" fmla="*/ 1 h 2"/>
                  <a:gd name="T12" fmla="*/ 1 w 5"/>
                  <a:gd name="T13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" h="2">
                    <a:moveTo>
                      <a:pt x="1" y="1"/>
                    </a:moveTo>
                    <a:cubicBezTo>
                      <a:pt x="0" y="1"/>
                      <a:pt x="0" y="1"/>
                      <a:pt x="1" y="2"/>
                    </a:cubicBezTo>
                    <a:cubicBezTo>
                      <a:pt x="1" y="2"/>
                      <a:pt x="2" y="2"/>
                      <a:pt x="2" y="2"/>
                    </a:cubicBezTo>
                    <a:cubicBezTo>
                      <a:pt x="3" y="2"/>
                      <a:pt x="3" y="2"/>
                      <a:pt x="3" y="1"/>
                    </a:cubicBezTo>
                    <a:cubicBezTo>
                      <a:pt x="3" y="1"/>
                      <a:pt x="4" y="1"/>
                      <a:pt x="4" y="1"/>
                    </a:cubicBezTo>
                    <a:cubicBezTo>
                      <a:pt x="5" y="0"/>
                      <a:pt x="2" y="1"/>
                      <a:pt x="2" y="1"/>
                    </a:cubicBezTo>
                    <a:cubicBezTo>
                      <a:pt x="1" y="1"/>
                      <a:pt x="1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49" name="Forma livre 250"/>
              <p:cNvSpPr>
                <a:spLocks/>
              </p:cNvSpPr>
              <p:nvPr/>
            </p:nvSpPr>
            <p:spPr bwMode="auto">
              <a:xfrm>
                <a:off x="5304" y="412"/>
                <a:ext cx="16" cy="10"/>
              </a:xfrm>
              <a:custGeom>
                <a:avLst/>
                <a:gdLst>
                  <a:gd name="T0" fmla="*/ 2 w 8"/>
                  <a:gd name="T1" fmla="*/ 4 h 5"/>
                  <a:gd name="T2" fmla="*/ 4 w 8"/>
                  <a:gd name="T3" fmla="*/ 3 h 5"/>
                  <a:gd name="T4" fmla="*/ 7 w 8"/>
                  <a:gd name="T5" fmla="*/ 3 h 5"/>
                  <a:gd name="T6" fmla="*/ 8 w 8"/>
                  <a:gd name="T7" fmla="*/ 2 h 5"/>
                  <a:gd name="T8" fmla="*/ 7 w 8"/>
                  <a:gd name="T9" fmla="*/ 1 h 5"/>
                  <a:gd name="T10" fmla="*/ 5 w 8"/>
                  <a:gd name="T11" fmla="*/ 1 h 5"/>
                  <a:gd name="T12" fmla="*/ 4 w 8"/>
                  <a:gd name="T13" fmla="*/ 1 h 5"/>
                  <a:gd name="T14" fmla="*/ 3 w 8"/>
                  <a:gd name="T15" fmla="*/ 1 h 5"/>
                  <a:gd name="T16" fmla="*/ 1 w 8"/>
                  <a:gd name="T17" fmla="*/ 0 h 5"/>
                  <a:gd name="T18" fmla="*/ 0 w 8"/>
                  <a:gd name="T19" fmla="*/ 0 h 5"/>
                  <a:gd name="T20" fmla="*/ 1 w 8"/>
                  <a:gd name="T21" fmla="*/ 1 h 5"/>
                  <a:gd name="T22" fmla="*/ 1 w 8"/>
                  <a:gd name="T23" fmla="*/ 2 h 5"/>
                  <a:gd name="T24" fmla="*/ 2 w 8"/>
                  <a:gd name="T25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" h="5">
                    <a:moveTo>
                      <a:pt x="2" y="4"/>
                    </a:moveTo>
                    <a:cubicBezTo>
                      <a:pt x="3" y="3"/>
                      <a:pt x="3" y="3"/>
                      <a:pt x="4" y="3"/>
                    </a:cubicBezTo>
                    <a:cubicBezTo>
                      <a:pt x="5" y="2"/>
                      <a:pt x="6" y="2"/>
                      <a:pt x="7" y="3"/>
                    </a:cubicBezTo>
                    <a:cubicBezTo>
                      <a:pt x="7" y="3"/>
                      <a:pt x="8" y="3"/>
                      <a:pt x="8" y="2"/>
                    </a:cubicBezTo>
                    <a:cubicBezTo>
                      <a:pt x="8" y="2"/>
                      <a:pt x="8" y="1"/>
                      <a:pt x="7" y="1"/>
                    </a:cubicBezTo>
                    <a:cubicBezTo>
                      <a:pt x="6" y="1"/>
                      <a:pt x="6" y="2"/>
                      <a:pt x="5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1" y="2"/>
                      <a:pt x="2" y="1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3"/>
                      <a:pt x="1" y="5"/>
                      <a:pt x="2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50" name="Forma livre 251"/>
              <p:cNvSpPr>
                <a:spLocks/>
              </p:cNvSpPr>
              <p:nvPr/>
            </p:nvSpPr>
            <p:spPr bwMode="auto">
              <a:xfrm>
                <a:off x="5376" y="398"/>
                <a:ext cx="6" cy="4"/>
              </a:xfrm>
              <a:custGeom>
                <a:avLst/>
                <a:gdLst>
                  <a:gd name="T0" fmla="*/ 2 w 3"/>
                  <a:gd name="T1" fmla="*/ 0 h 2"/>
                  <a:gd name="T2" fmla="*/ 1 w 3"/>
                  <a:gd name="T3" fmla="*/ 1 h 2"/>
                  <a:gd name="T4" fmla="*/ 0 w 3"/>
                  <a:gd name="T5" fmla="*/ 2 h 2"/>
                  <a:gd name="T6" fmla="*/ 1 w 3"/>
                  <a:gd name="T7" fmla="*/ 2 h 2"/>
                  <a:gd name="T8" fmla="*/ 2 w 3"/>
                  <a:gd name="T9" fmla="*/ 1 h 2"/>
                  <a:gd name="T10" fmla="*/ 3 w 3"/>
                  <a:gd name="T11" fmla="*/ 1 h 2"/>
                  <a:gd name="T12" fmla="*/ 2 w 3"/>
                  <a:gd name="T1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2" y="0"/>
                    </a:moveTo>
                    <a:cubicBezTo>
                      <a:pt x="2" y="0"/>
                      <a:pt x="2" y="1"/>
                      <a:pt x="1" y="1"/>
                    </a:cubicBezTo>
                    <a:cubicBezTo>
                      <a:pt x="1" y="1"/>
                      <a:pt x="0" y="1"/>
                      <a:pt x="0" y="2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3" y="0"/>
                      <a:pt x="3" y="0"/>
                      <a:pt x="2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51" name="Forma livre 252"/>
              <p:cNvSpPr>
                <a:spLocks/>
              </p:cNvSpPr>
              <p:nvPr/>
            </p:nvSpPr>
            <p:spPr bwMode="auto">
              <a:xfrm>
                <a:off x="5274" y="308"/>
                <a:ext cx="12" cy="6"/>
              </a:xfrm>
              <a:custGeom>
                <a:avLst/>
                <a:gdLst>
                  <a:gd name="T0" fmla="*/ 2 w 6"/>
                  <a:gd name="T1" fmla="*/ 1 h 3"/>
                  <a:gd name="T2" fmla="*/ 0 w 6"/>
                  <a:gd name="T3" fmla="*/ 3 h 3"/>
                  <a:gd name="T4" fmla="*/ 3 w 6"/>
                  <a:gd name="T5" fmla="*/ 1 h 3"/>
                  <a:gd name="T6" fmla="*/ 6 w 6"/>
                  <a:gd name="T7" fmla="*/ 0 h 3"/>
                  <a:gd name="T8" fmla="*/ 4 w 6"/>
                  <a:gd name="T9" fmla="*/ 1 h 3"/>
                  <a:gd name="T10" fmla="*/ 2 w 6"/>
                  <a:gd name="T1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3">
                    <a:moveTo>
                      <a:pt x="2" y="1"/>
                    </a:moveTo>
                    <a:cubicBezTo>
                      <a:pt x="1" y="1"/>
                      <a:pt x="0" y="2"/>
                      <a:pt x="0" y="3"/>
                    </a:cubicBezTo>
                    <a:cubicBezTo>
                      <a:pt x="1" y="3"/>
                      <a:pt x="2" y="2"/>
                      <a:pt x="3" y="1"/>
                    </a:cubicBezTo>
                    <a:cubicBezTo>
                      <a:pt x="4" y="1"/>
                      <a:pt x="6" y="1"/>
                      <a:pt x="6" y="0"/>
                    </a:cubicBezTo>
                    <a:cubicBezTo>
                      <a:pt x="5" y="0"/>
                      <a:pt x="5" y="0"/>
                      <a:pt x="4" y="1"/>
                    </a:cubicBezTo>
                    <a:cubicBezTo>
                      <a:pt x="3" y="1"/>
                      <a:pt x="3" y="1"/>
                      <a:pt x="2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52" name="Forma livre 253"/>
              <p:cNvSpPr>
                <a:spLocks/>
              </p:cNvSpPr>
              <p:nvPr/>
            </p:nvSpPr>
            <p:spPr bwMode="auto">
              <a:xfrm>
                <a:off x="5292" y="306"/>
                <a:ext cx="14" cy="6"/>
              </a:xfrm>
              <a:custGeom>
                <a:avLst/>
                <a:gdLst>
                  <a:gd name="T0" fmla="*/ 7 w 7"/>
                  <a:gd name="T1" fmla="*/ 0 h 3"/>
                  <a:gd name="T2" fmla="*/ 5 w 7"/>
                  <a:gd name="T3" fmla="*/ 1 h 3"/>
                  <a:gd name="T4" fmla="*/ 4 w 7"/>
                  <a:gd name="T5" fmla="*/ 2 h 3"/>
                  <a:gd name="T6" fmla="*/ 1 w 7"/>
                  <a:gd name="T7" fmla="*/ 3 h 3"/>
                  <a:gd name="T8" fmla="*/ 3 w 7"/>
                  <a:gd name="T9" fmla="*/ 3 h 3"/>
                  <a:gd name="T10" fmla="*/ 5 w 7"/>
                  <a:gd name="T11" fmla="*/ 1 h 3"/>
                  <a:gd name="T12" fmla="*/ 7 w 7"/>
                  <a:gd name="T1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3">
                    <a:moveTo>
                      <a:pt x="7" y="0"/>
                    </a:moveTo>
                    <a:cubicBezTo>
                      <a:pt x="6" y="0"/>
                      <a:pt x="6" y="1"/>
                      <a:pt x="5" y="1"/>
                    </a:cubicBezTo>
                    <a:cubicBezTo>
                      <a:pt x="5" y="1"/>
                      <a:pt x="4" y="2"/>
                      <a:pt x="4" y="2"/>
                    </a:cubicBezTo>
                    <a:cubicBezTo>
                      <a:pt x="3" y="2"/>
                      <a:pt x="0" y="2"/>
                      <a:pt x="1" y="3"/>
                    </a:cubicBezTo>
                    <a:cubicBezTo>
                      <a:pt x="1" y="3"/>
                      <a:pt x="3" y="3"/>
                      <a:pt x="3" y="3"/>
                    </a:cubicBezTo>
                    <a:cubicBezTo>
                      <a:pt x="4" y="2"/>
                      <a:pt x="5" y="2"/>
                      <a:pt x="5" y="1"/>
                    </a:cubicBezTo>
                    <a:cubicBezTo>
                      <a:pt x="6" y="1"/>
                      <a:pt x="7" y="1"/>
                      <a:pt x="7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53" name="Forma livre 254"/>
              <p:cNvSpPr>
                <a:spLocks/>
              </p:cNvSpPr>
              <p:nvPr/>
            </p:nvSpPr>
            <p:spPr bwMode="auto">
              <a:xfrm>
                <a:off x="5364" y="400"/>
                <a:ext cx="6" cy="4"/>
              </a:xfrm>
              <a:custGeom>
                <a:avLst/>
                <a:gdLst>
                  <a:gd name="T0" fmla="*/ 2 w 3"/>
                  <a:gd name="T1" fmla="*/ 0 h 2"/>
                  <a:gd name="T2" fmla="*/ 1 w 3"/>
                  <a:gd name="T3" fmla="*/ 2 h 2"/>
                  <a:gd name="T4" fmla="*/ 2 w 3"/>
                  <a:gd name="T5" fmla="*/ 1 h 2"/>
                  <a:gd name="T6" fmla="*/ 3 w 3"/>
                  <a:gd name="T7" fmla="*/ 0 h 2"/>
                  <a:gd name="T8" fmla="*/ 2 w 3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2" y="0"/>
                    </a:moveTo>
                    <a:cubicBezTo>
                      <a:pt x="1" y="0"/>
                      <a:pt x="0" y="1"/>
                      <a:pt x="1" y="2"/>
                    </a:cubicBezTo>
                    <a:cubicBezTo>
                      <a:pt x="1" y="2"/>
                      <a:pt x="2" y="1"/>
                      <a:pt x="2" y="1"/>
                    </a:cubicBezTo>
                    <a:cubicBezTo>
                      <a:pt x="2" y="1"/>
                      <a:pt x="3" y="1"/>
                      <a:pt x="3" y="0"/>
                    </a:cubicBezTo>
                    <a:cubicBezTo>
                      <a:pt x="3" y="0"/>
                      <a:pt x="2" y="0"/>
                      <a:pt x="2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54" name="Forma livre 255"/>
              <p:cNvSpPr>
                <a:spLocks/>
              </p:cNvSpPr>
              <p:nvPr/>
            </p:nvSpPr>
            <p:spPr bwMode="auto">
              <a:xfrm>
                <a:off x="5816" y="724"/>
                <a:ext cx="8" cy="12"/>
              </a:xfrm>
              <a:custGeom>
                <a:avLst/>
                <a:gdLst>
                  <a:gd name="T0" fmla="*/ 1 w 4"/>
                  <a:gd name="T1" fmla="*/ 1 h 6"/>
                  <a:gd name="T2" fmla="*/ 1 w 4"/>
                  <a:gd name="T3" fmla="*/ 2 h 6"/>
                  <a:gd name="T4" fmla="*/ 2 w 4"/>
                  <a:gd name="T5" fmla="*/ 4 h 6"/>
                  <a:gd name="T6" fmla="*/ 4 w 4"/>
                  <a:gd name="T7" fmla="*/ 4 h 6"/>
                  <a:gd name="T8" fmla="*/ 2 w 4"/>
                  <a:gd name="T9" fmla="*/ 1 h 6"/>
                  <a:gd name="T10" fmla="*/ 1 w 4"/>
                  <a:gd name="T11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6">
                    <a:moveTo>
                      <a:pt x="1" y="1"/>
                    </a:moveTo>
                    <a:cubicBezTo>
                      <a:pt x="1" y="1"/>
                      <a:pt x="1" y="2"/>
                      <a:pt x="1" y="2"/>
                    </a:cubicBezTo>
                    <a:cubicBezTo>
                      <a:pt x="2" y="3"/>
                      <a:pt x="2" y="3"/>
                      <a:pt x="2" y="4"/>
                    </a:cubicBezTo>
                    <a:cubicBezTo>
                      <a:pt x="3" y="5"/>
                      <a:pt x="4" y="6"/>
                      <a:pt x="4" y="4"/>
                    </a:cubicBezTo>
                    <a:cubicBezTo>
                      <a:pt x="3" y="3"/>
                      <a:pt x="3" y="2"/>
                      <a:pt x="2" y="1"/>
                    </a:cubicBezTo>
                    <a:cubicBezTo>
                      <a:pt x="2" y="1"/>
                      <a:pt x="0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55" name="Forma livre 256"/>
              <p:cNvSpPr>
                <a:spLocks/>
              </p:cNvSpPr>
              <p:nvPr/>
            </p:nvSpPr>
            <p:spPr bwMode="auto">
              <a:xfrm>
                <a:off x="5752" y="494"/>
                <a:ext cx="2" cy="6"/>
              </a:xfrm>
              <a:custGeom>
                <a:avLst/>
                <a:gdLst>
                  <a:gd name="T0" fmla="*/ 0 w 1"/>
                  <a:gd name="T1" fmla="*/ 2 h 3"/>
                  <a:gd name="T2" fmla="*/ 0 w 1"/>
                  <a:gd name="T3" fmla="*/ 2 h 3"/>
                  <a:gd name="T4" fmla="*/ 1 w 1"/>
                  <a:gd name="T5" fmla="*/ 2 h 3"/>
                  <a:gd name="T6" fmla="*/ 1 w 1"/>
                  <a:gd name="T7" fmla="*/ 0 h 3"/>
                  <a:gd name="T8" fmla="*/ 0 w 1"/>
                  <a:gd name="T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1" y="3"/>
                      <a:pt x="1" y="2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0" y="1"/>
                      <a:pt x="0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56" name="Forma livre 257"/>
              <p:cNvSpPr>
                <a:spLocks/>
              </p:cNvSpPr>
              <p:nvPr/>
            </p:nvSpPr>
            <p:spPr bwMode="auto">
              <a:xfrm>
                <a:off x="5292" y="164"/>
                <a:ext cx="14" cy="4"/>
              </a:xfrm>
              <a:custGeom>
                <a:avLst/>
                <a:gdLst>
                  <a:gd name="T0" fmla="*/ 5 w 7"/>
                  <a:gd name="T1" fmla="*/ 0 h 2"/>
                  <a:gd name="T2" fmla="*/ 3 w 7"/>
                  <a:gd name="T3" fmla="*/ 0 h 2"/>
                  <a:gd name="T4" fmla="*/ 0 w 7"/>
                  <a:gd name="T5" fmla="*/ 2 h 2"/>
                  <a:gd name="T6" fmla="*/ 4 w 7"/>
                  <a:gd name="T7" fmla="*/ 1 h 2"/>
                  <a:gd name="T8" fmla="*/ 5 w 7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2">
                    <a:moveTo>
                      <a:pt x="5" y="0"/>
                    </a:moveTo>
                    <a:cubicBezTo>
                      <a:pt x="5" y="0"/>
                      <a:pt x="4" y="0"/>
                      <a:pt x="3" y="0"/>
                    </a:cubicBezTo>
                    <a:cubicBezTo>
                      <a:pt x="3" y="0"/>
                      <a:pt x="0" y="1"/>
                      <a:pt x="0" y="2"/>
                    </a:cubicBezTo>
                    <a:cubicBezTo>
                      <a:pt x="1" y="2"/>
                      <a:pt x="3" y="2"/>
                      <a:pt x="4" y="1"/>
                    </a:cubicBezTo>
                    <a:cubicBezTo>
                      <a:pt x="4" y="1"/>
                      <a:pt x="7" y="1"/>
                      <a:pt x="5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57" name="Forma livre 258"/>
              <p:cNvSpPr>
                <a:spLocks/>
              </p:cNvSpPr>
              <p:nvPr/>
            </p:nvSpPr>
            <p:spPr bwMode="auto">
              <a:xfrm>
                <a:off x="5146" y="234"/>
                <a:ext cx="490" cy="160"/>
              </a:xfrm>
              <a:custGeom>
                <a:avLst/>
                <a:gdLst>
                  <a:gd name="T0" fmla="*/ 219 w 245"/>
                  <a:gd name="T1" fmla="*/ 78 h 80"/>
                  <a:gd name="T2" fmla="*/ 232 w 245"/>
                  <a:gd name="T3" fmla="*/ 73 h 80"/>
                  <a:gd name="T4" fmla="*/ 241 w 245"/>
                  <a:gd name="T5" fmla="*/ 67 h 80"/>
                  <a:gd name="T6" fmla="*/ 229 w 245"/>
                  <a:gd name="T7" fmla="*/ 60 h 80"/>
                  <a:gd name="T8" fmla="*/ 221 w 245"/>
                  <a:gd name="T9" fmla="*/ 58 h 80"/>
                  <a:gd name="T10" fmla="*/ 212 w 245"/>
                  <a:gd name="T11" fmla="*/ 56 h 80"/>
                  <a:gd name="T12" fmla="*/ 208 w 245"/>
                  <a:gd name="T13" fmla="*/ 59 h 80"/>
                  <a:gd name="T14" fmla="*/ 211 w 245"/>
                  <a:gd name="T15" fmla="*/ 55 h 80"/>
                  <a:gd name="T16" fmla="*/ 205 w 245"/>
                  <a:gd name="T17" fmla="*/ 49 h 80"/>
                  <a:gd name="T18" fmla="*/ 192 w 245"/>
                  <a:gd name="T19" fmla="*/ 45 h 80"/>
                  <a:gd name="T20" fmla="*/ 189 w 245"/>
                  <a:gd name="T21" fmla="*/ 47 h 80"/>
                  <a:gd name="T22" fmla="*/ 181 w 245"/>
                  <a:gd name="T23" fmla="*/ 42 h 80"/>
                  <a:gd name="T24" fmla="*/ 172 w 245"/>
                  <a:gd name="T25" fmla="*/ 40 h 80"/>
                  <a:gd name="T26" fmla="*/ 173 w 245"/>
                  <a:gd name="T27" fmla="*/ 38 h 80"/>
                  <a:gd name="T28" fmla="*/ 168 w 245"/>
                  <a:gd name="T29" fmla="*/ 32 h 80"/>
                  <a:gd name="T30" fmla="*/ 164 w 245"/>
                  <a:gd name="T31" fmla="*/ 25 h 80"/>
                  <a:gd name="T32" fmla="*/ 157 w 245"/>
                  <a:gd name="T33" fmla="*/ 21 h 80"/>
                  <a:gd name="T34" fmla="*/ 147 w 245"/>
                  <a:gd name="T35" fmla="*/ 15 h 80"/>
                  <a:gd name="T36" fmla="*/ 144 w 245"/>
                  <a:gd name="T37" fmla="*/ 18 h 80"/>
                  <a:gd name="T38" fmla="*/ 154 w 245"/>
                  <a:gd name="T39" fmla="*/ 22 h 80"/>
                  <a:gd name="T40" fmla="*/ 157 w 245"/>
                  <a:gd name="T41" fmla="*/ 25 h 80"/>
                  <a:gd name="T42" fmla="*/ 162 w 245"/>
                  <a:gd name="T43" fmla="*/ 30 h 80"/>
                  <a:gd name="T44" fmla="*/ 161 w 245"/>
                  <a:gd name="T45" fmla="*/ 32 h 80"/>
                  <a:gd name="T46" fmla="*/ 151 w 245"/>
                  <a:gd name="T47" fmla="*/ 25 h 80"/>
                  <a:gd name="T48" fmla="*/ 140 w 245"/>
                  <a:gd name="T49" fmla="*/ 21 h 80"/>
                  <a:gd name="T50" fmla="*/ 121 w 245"/>
                  <a:gd name="T51" fmla="*/ 13 h 80"/>
                  <a:gd name="T52" fmla="*/ 112 w 245"/>
                  <a:gd name="T53" fmla="*/ 6 h 80"/>
                  <a:gd name="T54" fmla="*/ 99 w 245"/>
                  <a:gd name="T55" fmla="*/ 3 h 80"/>
                  <a:gd name="T56" fmla="*/ 90 w 245"/>
                  <a:gd name="T57" fmla="*/ 2 h 80"/>
                  <a:gd name="T58" fmla="*/ 81 w 245"/>
                  <a:gd name="T59" fmla="*/ 1 h 80"/>
                  <a:gd name="T60" fmla="*/ 63 w 245"/>
                  <a:gd name="T61" fmla="*/ 0 h 80"/>
                  <a:gd name="T62" fmla="*/ 49 w 245"/>
                  <a:gd name="T63" fmla="*/ 4 h 80"/>
                  <a:gd name="T64" fmla="*/ 40 w 245"/>
                  <a:gd name="T65" fmla="*/ 5 h 80"/>
                  <a:gd name="T66" fmla="*/ 31 w 245"/>
                  <a:gd name="T67" fmla="*/ 6 h 80"/>
                  <a:gd name="T68" fmla="*/ 24 w 245"/>
                  <a:gd name="T69" fmla="*/ 11 h 80"/>
                  <a:gd name="T70" fmla="*/ 13 w 245"/>
                  <a:gd name="T71" fmla="*/ 20 h 80"/>
                  <a:gd name="T72" fmla="*/ 12 w 245"/>
                  <a:gd name="T73" fmla="*/ 27 h 80"/>
                  <a:gd name="T74" fmla="*/ 1 w 245"/>
                  <a:gd name="T75" fmla="*/ 30 h 80"/>
                  <a:gd name="T76" fmla="*/ 14 w 245"/>
                  <a:gd name="T77" fmla="*/ 32 h 80"/>
                  <a:gd name="T78" fmla="*/ 22 w 245"/>
                  <a:gd name="T79" fmla="*/ 27 h 80"/>
                  <a:gd name="T80" fmla="*/ 36 w 245"/>
                  <a:gd name="T81" fmla="*/ 23 h 80"/>
                  <a:gd name="T82" fmla="*/ 49 w 245"/>
                  <a:gd name="T83" fmla="*/ 13 h 80"/>
                  <a:gd name="T84" fmla="*/ 73 w 245"/>
                  <a:gd name="T85" fmla="*/ 14 h 80"/>
                  <a:gd name="T86" fmla="*/ 64 w 245"/>
                  <a:gd name="T87" fmla="*/ 20 h 80"/>
                  <a:gd name="T88" fmla="*/ 78 w 245"/>
                  <a:gd name="T89" fmla="*/ 24 h 80"/>
                  <a:gd name="T90" fmla="*/ 84 w 245"/>
                  <a:gd name="T91" fmla="*/ 28 h 80"/>
                  <a:gd name="T92" fmla="*/ 86 w 245"/>
                  <a:gd name="T93" fmla="*/ 25 h 80"/>
                  <a:gd name="T94" fmla="*/ 102 w 245"/>
                  <a:gd name="T95" fmla="*/ 28 h 80"/>
                  <a:gd name="T96" fmla="*/ 113 w 245"/>
                  <a:gd name="T97" fmla="*/ 35 h 80"/>
                  <a:gd name="T98" fmla="*/ 124 w 245"/>
                  <a:gd name="T99" fmla="*/ 38 h 80"/>
                  <a:gd name="T100" fmla="*/ 140 w 245"/>
                  <a:gd name="T101" fmla="*/ 38 h 80"/>
                  <a:gd name="T102" fmla="*/ 148 w 245"/>
                  <a:gd name="T103" fmla="*/ 53 h 80"/>
                  <a:gd name="T104" fmla="*/ 167 w 245"/>
                  <a:gd name="T105" fmla="*/ 60 h 80"/>
                  <a:gd name="T106" fmla="*/ 178 w 245"/>
                  <a:gd name="T107" fmla="*/ 64 h 80"/>
                  <a:gd name="T108" fmla="*/ 168 w 245"/>
                  <a:gd name="T109" fmla="*/ 73 h 80"/>
                  <a:gd name="T110" fmla="*/ 171 w 245"/>
                  <a:gd name="T111" fmla="*/ 79 h 80"/>
                  <a:gd name="T112" fmla="*/ 180 w 245"/>
                  <a:gd name="T113" fmla="*/ 79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45" h="80">
                    <a:moveTo>
                      <a:pt x="202" y="77"/>
                    </a:moveTo>
                    <a:cubicBezTo>
                      <a:pt x="203" y="76"/>
                      <a:pt x="205" y="75"/>
                      <a:pt x="206" y="76"/>
                    </a:cubicBezTo>
                    <a:cubicBezTo>
                      <a:pt x="207" y="76"/>
                      <a:pt x="207" y="76"/>
                      <a:pt x="208" y="76"/>
                    </a:cubicBezTo>
                    <a:cubicBezTo>
                      <a:pt x="209" y="76"/>
                      <a:pt x="209" y="76"/>
                      <a:pt x="210" y="77"/>
                    </a:cubicBezTo>
                    <a:cubicBezTo>
                      <a:pt x="210" y="77"/>
                      <a:pt x="211" y="78"/>
                      <a:pt x="211" y="78"/>
                    </a:cubicBezTo>
                    <a:cubicBezTo>
                      <a:pt x="212" y="78"/>
                      <a:pt x="213" y="78"/>
                      <a:pt x="214" y="78"/>
                    </a:cubicBezTo>
                    <a:cubicBezTo>
                      <a:pt x="215" y="78"/>
                      <a:pt x="217" y="79"/>
                      <a:pt x="219" y="78"/>
                    </a:cubicBezTo>
                    <a:cubicBezTo>
                      <a:pt x="219" y="77"/>
                      <a:pt x="219" y="77"/>
                      <a:pt x="220" y="77"/>
                    </a:cubicBezTo>
                    <a:cubicBezTo>
                      <a:pt x="221" y="77"/>
                      <a:pt x="221" y="77"/>
                      <a:pt x="222" y="78"/>
                    </a:cubicBezTo>
                    <a:cubicBezTo>
                      <a:pt x="222" y="78"/>
                      <a:pt x="223" y="78"/>
                      <a:pt x="224" y="78"/>
                    </a:cubicBezTo>
                    <a:cubicBezTo>
                      <a:pt x="225" y="77"/>
                      <a:pt x="225" y="76"/>
                      <a:pt x="226" y="75"/>
                    </a:cubicBezTo>
                    <a:cubicBezTo>
                      <a:pt x="226" y="75"/>
                      <a:pt x="227" y="75"/>
                      <a:pt x="228" y="75"/>
                    </a:cubicBezTo>
                    <a:cubicBezTo>
                      <a:pt x="229" y="74"/>
                      <a:pt x="229" y="74"/>
                      <a:pt x="230" y="74"/>
                    </a:cubicBezTo>
                    <a:cubicBezTo>
                      <a:pt x="231" y="74"/>
                      <a:pt x="231" y="74"/>
                      <a:pt x="232" y="73"/>
                    </a:cubicBezTo>
                    <a:cubicBezTo>
                      <a:pt x="233" y="73"/>
                      <a:pt x="234" y="73"/>
                      <a:pt x="235" y="73"/>
                    </a:cubicBezTo>
                    <a:cubicBezTo>
                      <a:pt x="237" y="73"/>
                      <a:pt x="238" y="72"/>
                      <a:pt x="239" y="73"/>
                    </a:cubicBezTo>
                    <a:cubicBezTo>
                      <a:pt x="240" y="73"/>
                      <a:pt x="241" y="73"/>
                      <a:pt x="241" y="73"/>
                    </a:cubicBezTo>
                    <a:cubicBezTo>
                      <a:pt x="242" y="73"/>
                      <a:pt x="242" y="72"/>
                      <a:pt x="242" y="72"/>
                    </a:cubicBezTo>
                    <a:cubicBezTo>
                      <a:pt x="243" y="71"/>
                      <a:pt x="245" y="69"/>
                      <a:pt x="244" y="68"/>
                    </a:cubicBezTo>
                    <a:cubicBezTo>
                      <a:pt x="244" y="67"/>
                      <a:pt x="243" y="68"/>
                      <a:pt x="243" y="68"/>
                    </a:cubicBezTo>
                    <a:cubicBezTo>
                      <a:pt x="242" y="67"/>
                      <a:pt x="242" y="66"/>
                      <a:pt x="241" y="67"/>
                    </a:cubicBezTo>
                    <a:cubicBezTo>
                      <a:pt x="240" y="67"/>
                      <a:pt x="240" y="68"/>
                      <a:pt x="239" y="67"/>
                    </a:cubicBezTo>
                    <a:cubicBezTo>
                      <a:pt x="238" y="67"/>
                      <a:pt x="239" y="66"/>
                      <a:pt x="238" y="65"/>
                    </a:cubicBezTo>
                    <a:cubicBezTo>
                      <a:pt x="238" y="65"/>
                      <a:pt x="237" y="66"/>
                      <a:pt x="237" y="66"/>
                    </a:cubicBezTo>
                    <a:cubicBezTo>
                      <a:pt x="236" y="66"/>
                      <a:pt x="236" y="65"/>
                      <a:pt x="235" y="65"/>
                    </a:cubicBezTo>
                    <a:cubicBezTo>
                      <a:pt x="234" y="64"/>
                      <a:pt x="234" y="64"/>
                      <a:pt x="234" y="63"/>
                    </a:cubicBezTo>
                    <a:cubicBezTo>
                      <a:pt x="233" y="62"/>
                      <a:pt x="232" y="62"/>
                      <a:pt x="231" y="61"/>
                    </a:cubicBezTo>
                    <a:cubicBezTo>
                      <a:pt x="230" y="60"/>
                      <a:pt x="230" y="60"/>
                      <a:pt x="229" y="60"/>
                    </a:cubicBezTo>
                    <a:cubicBezTo>
                      <a:pt x="228" y="60"/>
                      <a:pt x="228" y="60"/>
                      <a:pt x="227" y="59"/>
                    </a:cubicBezTo>
                    <a:cubicBezTo>
                      <a:pt x="227" y="59"/>
                      <a:pt x="227" y="59"/>
                      <a:pt x="226" y="59"/>
                    </a:cubicBezTo>
                    <a:cubicBezTo>
                      <a:pt x="226" y="59"/>
                      <a:pt x="226" y="59"/>
                      <a:pt x="226" y="59"/>
                    </a:cubicBezTo>
                    <a:cubicBezTo>
                      <a:pt x="225" y="58"/>
                      <a:pt x="225" y="58"/>
                      <a:pt x="225" y="58"/>
                    </a:cubicBezTo>
                    <a:cubicBezTo>
                      <a:pt x="225" y="58"/>
                      <a:pt x="224" y="58"/>
                      <a:pt x="224" y="58"/>
                    </a:cubicBezTo>
                    <a:cubicBezTo>
                      <a:pt x="223" y="58"/>
                      <a:pt x="223" y="59"/>
                      <a:pt x="222" y="59"/>
                    </a:cubicBezTo>
                    <a:cubicBezTo>
                      <a:pt x="222" y="59"/>
                      <a:pt x="221" y="59"/>
                      <a:pt x="221" y="58"/>
                    </a:cubicBezTo>
                    <a:cubicBezTo>
                      <a:pt x="220" y="58"/>
                      <a:pt x="220" y="57"/>
                      <a:pt x="219" y="58"/>
                    </a:cubicBezTo>
                    <a:cubicBezTo>
                      <a:pt x="218" y="58"/>
                      <a:pt x="218" y="59"/>
                      <a:pt x="218" y="59"/>
                    </a:cubicBezTo>
                    <a:cubicBezTo>
                      <a:pt x="217" y="59"/>
                      <a:pt x="216" y="59"/>
                      <a:pt x="216" y="58"/>
                    </a:cubicBezTo>
                    <a:cubicBezTo>
                      <a:pt x="216" y="58"/>
                      <a:pt x="215" y="57"/>
                      <a:pt x="215" y="57"/>
                    </a:cubicBezTo>
                    <a:cubicBezTo>
                      <a:pt x="215" y="58"/>
                      <a:pt x="214" y="59"/>
                      <a:pt x="213" y="58"/>
                    </a:cubicBezTo>
                    <a:cubicBezTo>
                      <a:pt x="213" y="58"/>
                      <a:pt x="213" y="57"/>
                      <a:pt x="213" y="57"/>
                    </a:cubicBezTo>
                    <a:cubicBezTo>
                      <a:pt x="213" y="56"/>
                      <a:pt x="212" y="56"/>
                      <a:pt x="212" y="56"/>
                    </a:cubicBezTo>
                    <a:cubicBezTo>
                      <a:pt x="212" y="55"/>
                      <a:pt x="212" y="54"/>
                      <a:pt x="211" y="55"/>
                    </a:cubicBezTo>
                    <a:cubicBezTo>
                      <a:pt x="211" y="55"/>
                      <a:pt x="212" y="56"/>
                      <a:pt x="212" y="56"/>
                    </a:cubicBezTo>
                    <a:cubicBezTo>
                      <a:pt x="212" y="56"/>
                      <a:pt x="212" y="57"/>
                      <a:pt x="212" y="58"/>
                    </a:cubicBezTo>
                    <a:cubicBezTo>
                      <a:pt x="212" y="58"/>
                      <a:pt x="212" y="58"/>
                      <a:pt x="211" y="59"/>
                    </a:cubicBezTo>
                    <a:cubicBezTo>
                      <a:pt x="211" y="59"/>
                      <a:pt x="211" y="58"/>
                      <a:pt x="211" y="58"/>
                    </a:cubicBezTo>
                    <a:cubicBezTo>
                      <a:pt x="210" y="58"/>
                      <a:pt x="210" y="57"/>
                      <a:pt x="209" y="57"/>
                    </a:cubicBezTo>
                    <a:cubicBezTo>
                      <a:pt x="209" y="57"/>
                      <a:pt x="209" y="59"/>
                      <a:pt x="208" y="59"/>
                    </a:cubicBezTo>
                    <a:cubicBezTo>
                      <a:pt x="207" y="59"/>
                      <a:pt x="207" y="58"/>
                      <a:pt x="207" y="58"/>
                    </a:cubicBezTo>
                    <a:cubicBezTo>
                      <a:pt x="207" y="57"/>
                      <a:pt x="207" y="56"/>
                      <a:pt x="207" y="56"/>
                    </a:cubicBezTo>
                    <a:cubicBezTo>
                      <a:pt x="208" y="56"/>
                      <a:pt x="208" y="56"/>
                      <a:pt x="208" y="55"/>
                    </a:cubicBezTo>
                    <a:cubicBezTo>
                      <a:pt x="208" y="54"/>
                      <a:pt x="206" y="54"/>
                      <a:pt x="207" y="53"/>
                    </a:cubicBezTo>
                    <a:cubicBezTo>
                      <a:pt x="208" y="53"/>
                      <a:pt x="208" y="53"/>
                      <a:pt x="209" y="54"/>
                    </a:cubicBezTo>
                    <a:cubicBezTo>
                      <a:pt x="209" y="54"/>
                      <a:pt x="209" y="54"/>
                      <a:pt x="210" y="55"/>
                    </a:cubicBezTo>
                    <a:cubicBezTo>
                      <a:pt x="210" y="55"/>
                      <a:pt x="211" y="56"/>
                      <a:pt x="211" y="55"/>
                    </a:cubicBezTo>
                    <a:cubicBezTo>
                      <a:pt x="211" y="55"/>
                      <a:pt x="210" y="54"/>
                      <a:pt x="210" y="54"/>
                    </a:cubicBezTo>
                    <a:cubicBezTo>
                      <a:pt x="209" y="53"/>
                      <a:pt x="211" y="53"/>
                      <a:pt x="211" y="52"/>
                    </a:cubicBezTo>
                    <a:cubicBezTo>
                      <a:pt x="211" y="51"/>
                      <a:pt x="211" y="51"/>
                      <a:pt x="210" y="50"/>
                    </a:cubicBezTo>
                    <a:cubicBezTo>
                      <a:pt x="209" y="50"/>
                      <a:pt x="209" y="48"/>
                      <a:pt x="208" y="49"/>
                    </a:cubicBezTo>
                    <a:cubicBezTo>
                      <a:pt x="207" y="49"/>
                      <a:pt x="207" y="49"/>
                      <a:pt x="207" y="49"/>
                    </a:cubicBezTo>
                    <a:cubicBezTo>
                      <a:pt x="206" y="49"/>
                      <a:pt x="206" y="48"/>
                      <a:pt x="206" y="48"/>
                    </a:cubicBezTo>
                    <a:cubicBezTo>
                      <a:pt x="205" y="48"/>
                      <a:pt x="205" y="49"/>
                      <a:pt x="205" y="49"/>
                    </a:cubicBezTo>
                    <a:cubicBezTo>
                      <a:pt x="204" y="49"/>
                      <a:pt x="204" y="49"/>
                      <a:pt x="203" y="49"/>
                    </a:cubicBezTo>
                    <a:cubicBezTo>
                      <a:pt x="203" y="50"/>
                      <a:pt x="203" y="50"/>
                      <a:pt x="202" y="50"/>
                    </a:cubicBezTo>
                    <a:cubicBezTo>
                      <a:pt x="201" y="50"/>
                      <a:pt x="201" y="49"/>
                      <a:pt x="200" y="49"/>
                    </a:cubicBezTo>
                    <a:cubicBezTo>
                      <a:pt x="200" y="49"/>
                      <a:pt x="199" y="49"/>
                      <a:pt x="198" y="49"/>
                    </a:cubicBezTo>
                    <a:cubicBezTo>
                      <a:pt x="198" y="48"/>
                      <a:pt x="198" y="48"/>
                      <a:pt x="197" y="47"/>
                    </a:cubicBezTo>
                    <a:cubicBezTo>
                      <a:pt x="197" y="47"/>
                      <a:pt x="196" y="47"/>
                      <a:pt x="196" y="46"/>
                    </a:cubicBezTo>
                    <a:cubicBezTo>
                      <a:pt x="194" y="46"/>
                      <a:pt x="193" y="45"/>
                      <a:pt x="192" y="45"/>
                    </a:cubicBezTo>
                    <a:cubicBezTo>
                      <a:pt x="191" y="45"/>
                      <a:pt x="191" y="45"/>
                      <a:pt x="190" y="45"/>
                    </a:cubicBezTo>
                    <a:cubicBezTo>
                      <a:pt x="189" y="45"/>
                      <a:pt x="189" y="44"/>
                      <a:pt x="188" y="45"/>
                    </a:cubicBezTo>
                    <a:cubicBezTo>
                      <a:pt x="188" y="45"/>
                      <a:pt x="189" y="45"/>
                      <a:pt x="189" y="45"/>
                    </a:cubicBezTo>
                    <a:cubicBezTo>
                      <a:pt x="189" y="45"/>
                      <a:pt x="189" y="46"/>
                      <a:pt x="189" y="46"/>
                    </a:cubicBezTo>
                    <a:cubicBezTo>
                      <a:pt x="189" y="46"/>
                      <a:pt x="190" y="46"/>
                      <a:pt x="190" y="46"/>
                    </a:cubicBezTo>
                    <a:cubicBezTo>
                      <a:pt x="191" y="47"/>
                      <a:pt x="191" y="47"/>
                      <a:pt x="190" y="47"/>
                    </a:cubicBezTo>
                    <a:cubicBezTo>
                      <a:pt x="190" y="48"/>
                      <a:pt x="189" y="47"/>
                      <a:pt x="189" y="47"/>
                    </a:cubicBezTo>
                    <a:cubicBezTo>
                      <a:pt x="188" y="47"/>
                      <a:pt x="188" y="47"/>
                      <a:pt x="188" y="47"/>
                    </a:cubicBezTo>
                    <a:cubicBezTo>
                      <a:pt x="188" y="46"/>
                      <a:pt x="188" y="46"/>
                      <a:pt x="188" y="46"/>
                    </a:cubicBezTo>
                    <a:cubicBezTo>
                      <a:pt x="187" y="45"/>
                      <a:pt x="186" y="46"/>
                      <a:pt x="186" y="45"/>
                    </a:cubicBezTo>
                    <a:cubicBezTo>
                      <a:pt x="185" y="44"/>
                      <a:pt x="187" y="45"/>
                      <a:pt x="187" y="45"/>
                    </a:cubicBezTo>
                    <a:cubicBezTo>
                      <a:pt x="188" y="44"/>
                      <a:pt x="187" y="44"/>
                      <a:pt x="186" y="43"/>
                    </a:cubicBezTo>
                    <a:cubicBezTo>
                      <a:pt x="185" y="43"/>
                      <a:pt x="184" y="43"/>
                      <a:pt x="183" y="43"/>
                    </a:cubicBezTo>
                    <a:cubicBezTo>
                      <a:pt x="183" y="43"/>
                      <a:pt x="183" y="42"/>
                      <a:pt x="181" y="42"/>
                    </a:cubicBezTo>
                    <a:cubicBezTo>
                      <a:pt x="181" y="42"/>
                      <a:pt x="181" y="42"/>
                      <a:pt x="180" y="42"/>
                    </a:cubicBezTo>
                    <a:cubicBezTo>
                      <a:pt x="180" y="41"/>
                      <a:pt x="180" y="41"/>
                      <a:pt x="180" y="41"/>
                    </a:cubicBezTo>
                    <a:cubicBezTo>
                      <a:pt x="180" y="40"/>
                      <a:pt x="179" y="40"/>
                      <a:pt x="179" y="39"/>
                    </a:cubicBezTo>
                    <a:cubicBezTo>
                      <a:pt x="178" y="39"/>
                      <a:pt x="178" y="39"/>
                      <a:pt x="178" y="38"/>
                    </a:cubicBezTo>
                    <a:cubicBezTo>
                      <a:pt x="177" y="38"/>
                      <a:pt x="177" y="37"/>
                      <a:pt x="176" y="38"/>
                    </a:cubicBezTo>
                    <a:cubicBezTo>
                      <a:pt x="175" y="38"/>
                      <a:pt x="177" y="40"/>
                      <a:pt x="175" y="41"/>
                    </a:cubicBezTo>
                    <a:cubicBezTo>
                      <a:pt x="174" y="42"/>
                      <a:pt x="173" y="41"/>
                      <a:pt x="172" y="40"/>
                    </a:cubicBezTo>
                    <a:cubicBezTo>
                      <a:pt x="172" y="39"/>
                      <a:pt x="172" y="39"/>
                      <a:pt x="172" y="38"/>
                    </a:cubicBezTo>
                    <a:cubicBezTo>
                      <a:pt x="171" y="38"/>
                      <a:pt x="171" y="38"/>
                      <a:pt x="170" y="37"/>
                    </a:cubicBezTo>
                    <a:cubicBezTo>
                      <a:pt x="170" y="37"/>
                      <a:pt x="170" y="36"/>
                      <a:pt x="170" y="36"/>
                    </a:cubicBezTo>
                    <a:cubicBezTo>
                      <a:pt x="169" y="35"/>
                      <a:pt x="168" y="35"/>
                      <a:pt x="168" y="34"/>
                    </a:cubicBezTo>
                    <a:cubicBezTo>
                      <a:pt x="169" y="33"/>
                      <a:pt x="171" y="36"/>
                      <a:pt x="171" y="36"/>
                    </a:cubicBezTo>
                    <a:cubicBezTo>
                      <a:pt x="171" y="37"/>
                      <a:pt x="171" y="37"/>
                      <a:pt x="172" y="38"/>
                    </a:cubicBezTo>
                    <a:cubicBezTo>
                      <a:pt x="172" y="38"/>
                      <a:pt x="172" y="38"/>
                      <a:pt x="173" y="38"/>
                    </a:cubicBezTo>
                    <a:cubicBezTo>
                      <a:pt x="173" y="38"/>
                      <a:pt x="173" y="39"/>
                      <a:pt x="173" y="39"/>
                    </a:cubicBezTo>
                    <a:cubicBezTo>
                      <a:pt x="174" y="39"/>
                      <a:pt x="174" y="38"/>
                      <a:pt x="174" y="38"/>
                    </a:cubicBezTo>
                    <a:cubicBezTo>
                      <a:pt x="175" y="37"/>
                      <a:pt x="175" y="38"/>
                      <a:pt x="176" y="38"/>
                    </a:cubicBezTo>
                    <a:cubicBezTo>
                      <a:pt x="178" y="37"/>
                      <a:pt x="174" y="36"/>
                      <a:pt x="174" y="36"/>
                    </a:cubicBezTo>
                    <a:cubicBezTo>
                      <a:pt x="173" y="36"/>
                      <a:pt x="173" y="35"/>
                      <a:pt x="173" y="35"/>
                    </a:cubicBezTo>
                    <a:cubicBezTo>
                      <a:pt x="172" y="35"/>
                      <a:pt x="171" y="34"/>
                      <a:pt x="171" y="34"/>
                    </a:cubicBezTo>
                    <a:cubicBezTo>
                      <a:pt x="170" y="33"/>
                      <a:pt x="169" y="33"/>
                      <a:pt x="168" y="32"/>
                    </a:cubicBezTo>
                    <a:cubicBezTo>
                      <a:pt x="168" y="32"/>
                      <a:pt x="168" y="30"/>
                      <a:pt x="167" y="30"/>
                    </a:cubicBezTo>
                    <a:cubicBezTo>
                      <a:pt x="167" y="29"/>
                      <a:pt x="166" y="30"/>
                      <a:pt x="165" y="30"/>
                    </a:cubicBezTo>
                    <a:cubicBezTo>
                      <a:pt x="165" y="30"/>
                      <a:pt x="164" y="29"/>
                      <a:pt x="165" y="28"/>
                    </a:cubicBezTo>
                    <a:cubicBezTo>
                      <a:pt x="165" y="28"/>
                      <a:pt x="165" y="28"/>
                      <a:pt x="165" y="28"/>
                    </a:cubicBezTo>
                    <a:cubicBezTo>
                      <a:pt x="165" y="27"/>
                      <a:pt x="165" y="27"/>
                      <a:pt x="165" y="27"/>
                    </a:cubicBezTo>
                    <a:cubicBezTo>
                      <a:pt x="165" y="26"/>
                      <a:pt x="165" y="26"/>
                      <a:pt x="165" y="26"/>
                    </a:cubicBezTo>
                    <a:cubicBezTo>
                      <a:pt x="165" y="25"/>
                      <a:pt x="164" y="25"/>
                      <a:pt x="164" y="25"/>
                    </a:cubicBezTo>
                    <a:cubicBezTo>
                      <a:pt x="164" y="25"/>
                      <a:pt x="163" y="24"/>
                      <a:pt x="163" y="25"/>
                    </a:cubicBezTo>
                    <a:cubicBezTo>
                      <a:pt x="163" y="26"/>
                      <a:pt x="164" y="26"/>
                      <a:pt x="163" y="27"/>
                    </a:cubicBezTo>
                    <a:cubicBezTo>
                      <a:pt x="162" y="27"/>
                      <a:pt x="162" y="26"/>
                      <a:pt x="162" y="26"/>
                    </a:cubicBezTo>
                    <a:cubicBezTo>
                      <a:pt x="161" y="26"/>
                      <a:pt x="161" y="26"/>
                      <a:pt x="160" y="25"/>
                    </a:cubicBezTo>
                    <a:cubicBezTo>
                      <a:pt x="160" y="25"/>
                      <a:pt x="160" y="24"/>
                      <a:pt x="159" y="24"/>
                    </a:cubicBezTo>
                    <a:cubicBezTo>
                      <a:pt x="159" y="23"/>
                      <a:pt x="158" y="23"/>
                      <a:pt x="158" y="23"/>
                    </a:cubicBezTo>
                    <a:cubicBezTo>
                      <a:pt x="158" y="22"/>
                      <a:pt x="158" y="21"/>
                      <a:pt x="157" y="21"/>
                    </a:cubicBezTo>
                    <a:cubicBezTo>
                      <a:pt x="156" y="21"/>
                      <a:pt x="156" y="21"/>
                      <a:pt x="155" y="21"/>
                    </a:cubicBezTo>
                    <a:cubicBezTo>
                      <a:pt x="155" y="21"/>
                      <a:pt x="155" y="20"/>
                      <a:pt x="154" y="20"/>
                    </a:cubicBezTo>
                    <a:cubicBezTo>
                      <a:pt x="154" y="19"/>
                      <a:pt x="153" y="19"/>
                      <a:pt x="153" y="18"/>
                    </a:cubicBezTo>
                    <a:cubicBezTo>
                      <a:pt x="153" y="18"/>
                      <a:pt x="153" y="17"/>
                      <a:pt x="152" y="17"/>
                    </a:cubicBezTo>
                    <a:cubicBezTo>
                      <a:pt x="152" y="18"/>
                      <a:pt x="151" y="18"/>
                      <a:pt x="150" y="18"/>
                    </a:cubicBezTo>
                    <a:cubicBezTo>
                      <a:pt x="149" y="17"/>
                      <a:pt x="149" y="17"/>
                      <a:pt x="149" y="16"/>
                    </a:cubicBezTo>
                    <a:cubicBezTo>
                      <a:pt x="148" y="16"/>
                      <a:pt x="148" y="15"/>
                      <a:pt x="147" y="15"/>
                    </a:cubicBezTo>
                    <a:cubicBezTo>
                      <a:pt x="147" y="15"/>
                      <a:pt x="146" y="16"/>
                      <a:pt x="146" y="16"/>
                    </a:cubicBezTo>
                    <a:cubicBezTo>
                      <a:pt x="145" y="16"/>
                      <a:pt x="145" y="16"/>
                      <a:pt x="144" y="16"/>
                    </a:cubicBezTo>
                    <a:cubicBezTo>
                      <a:pt x="143" y="16"/>
                      <a:pt x="143" y="16"/>
                      <a:pt x="142" y="16"/>
                    </a:cubicBezTo>
                    <a:cubicBezTo>
                      <a:pt x="142" y="16"/>
                      <a:pt x="141" y="15"/>
                      <a:pt x="141" y="16"/>
                    </a:cubicBezTo>
                    <a:cubicBezTo>
                      <a:pt x="141" y="17"/>
                      <a:pt x="142" y="16"/>
                      <a:pt x="142" y="16"/>
                    </a:cubicBezTo>
                    <a:cubicBezTo>
                      <a:pt x="143" y="17"/>
                      <a:pt x="143" y="17"/>
                      <a:pt x="143" y="17"/>
                    </a:cubicBezTo>
                    <a:cubicBezTo>
                      <a:pt x="144" y="18"/>
                      <a:pt x="144" y="18"/>
                      <a:pt x="144" y="18"/>
                    </a:cubicBezTo>
                    <a:cubicBezTo>
                      <a:pt x="145" y="18"/>
                      <a:pt x="145" y="18"/>
                      <a:pt x="145" y="17"/>
                    </a:cubicBezTo>
                    <a:cubicBezTo>
                      <a:pt x="145" y="17"/>
                      <a:pt x="146" y="17"/>
                      <a:pt x="147" y="17"/>
                    </a:cubicBezTo>
                    <a:cubicBezTo>
                      <a:pt x="147" y="18"/>
                      <a:pt x="147" y="18"/>
                      <a:pt x="148" y="18"/>
                    </a:cubicBezTo>
                    <a:cubicBezTo>
                      <a:pt x="149" y="18"/>
                      <a:pt x="149" y="18"/>
                      <a:pt x="150" y="18"/>
                    </a:cubicBezTo>
                    <a:cubicBezTo>
                      <a:pt x="150" y="18"/>
                      <a:pt x="150" y="19"/>
                      <a:pt x="150" y="20"/>
                    </a:cubicBezTo>
                    <a:cubicBezTo>
                      <a:pt x="151" y="20"/>
                      <a:pt x="151" y="20"/>
                      <a:pt x="152" y="21"/>
                    </a:cubicBezTo>
                    <a:cubicBezTo>
                      <a:pt x="152" y="21"/>
                      <a:pt x="152" y="23"/>
                      <a:pt x="154" y="22"/>
                    </a:cubicBezTo>
                    <a:cubicBezTo>
                      <a:pt x="154" y="21"/>
                      <a:pt x="154" y="22"/>
                      <a:pt x="155" y="22"/>
                    </a:cubicBezTo>
                    <a:cubicBezTo>
                      <a:pt x="155" y="22"/>
                      <a:pt x="156" y="22"/>
                      <a:pt x="156" y="22"/>
                    </a:cubicBezTo>
                    <a:cubicBezTo>
                      <a:pt x="157" y="23"/>
                      <a:pt x="156" y="24"/>
                      <a:pt x="156" y="23"/>
                    </a:cubicBezTo>
                    <a:cubicBezTo>
                      <a:pt x="155" y="23"/>
                      <a:pt x="155" y="22"/>
                      <a:pt x="154" y="23"/>
                    </a:cubicBezTo>
                    <a:cubicBezTo>
                      <a:pt x="154" y="23"/>
                      <a:pt x="155" y="24"/>
                      <a:pt x="155" y="24"/>
                    </a:cubicBezTo>
                    <a:cubicBezTo>
                      <a:pt x="156" y="24"/>
                      <a:pt x="155" y="25"/>
                      <a:pt x="156" y="25"/>
                    </a:cubicBezTo>
                    <a:cubicBezTo>
                      <a:pt x="156" y="25"/>
                      <a:pt x="156" y="25"/>
                      <a:pt x="157" y="25"/>
                    </a:cubicBezTo>
                    <a:cubicBezTo>
                      <a:pt x="157" y="25"/>
                      <a:pt x="158" y="25"/>
                      <a:pt x="159" y="25"/>
                    </a:cubicBezTo>
                    <a:cubicBezTo>
                      <a:pt x="160" y="26"/>
                      <a:pt x="159" y="26"/>
                      <a:pt x="159" y="26"/>
                    </a:cubicBezTo>
                    <a:cubicBezTo>
                      <a:pt x="158" y="26"/>
                      <a:pt x="157" y="26"/>
                      <a:pt x="158" y="27"/>
                    </a:cubicBezTo>
                    <a:cubicBezTo>
                      <a:pt x="158" y="28"/>
                      <a:pt x="159" y="28"/>
                      <a:pt x="159" y="28"/>
                    </a:cubicBezTo>
                    <a:cubicBezTo>
                      <a:pt x="159" y="28"/>
                      <a:pt x="160" y="28"/>
                      <a:pt x="160" y="28"/>
                    </a:cubicBezTo>
                    <a:cubicBezTo>
                      <a:pt x="160" y="29"/>
                      <a:pt x="161" y="28"/>
                      <a:pt x="161" y="28"/>
                    </a:cubicBezTo>
                    <a:cubicBezTo>
                      <a:pt x="162" y="29"/>
                      <a:pt x="162" y="29"/>
                      <a:pt x="162" y="30"/>
                    </a:cubicBezTo>
                    <a:cubicBezTo>
                      <a:pt x="163" y="31"/>
                      <a:pt x="163" y="30"/>
                      <a:pt x="164" y="30"/>
                    </a:cubicBezTo>
                    <a:cubicBezTo>
                      <a:pt x="165" y="31"/>
                      <a:pt x="165" y="31"/>
                      <a:pt x="165" y="32"/>
                    </a:cubicBezTo>
                    <a:cubicBezTo>
                      <a:pt x="166" y="32"/>
                      <a:pt x="166" y="32"/>
                      <a:pt x="167" y="33"/>
                    </a:cubicBezTo>
                    <a:cubicBezTo>
                      <a:pt x="167" y="33"/>
                      <a:pt x="169" y="33"/>
                      <a:pt x="168" y="34"/>
                    </a:cubicBezTo>
                    <a:cubicBezTo>
                      <a:pt x="168" y="35"/>
                      <a:pt x="167" y="34"/>
                      <a:pt x="166" y="34"/>
                    </a:cubicBezTo>
                    <a:cubicBezTo>
                      <a:pt x="165" y="33"/>
                      <a:pt x="163" y="34"/>
                      <a:pt x="162" y="33"/>
                    </a:cubicBezTo>
                    <a:cubicBezTo>
                      <a:pt x="162" y="32"/>
                      <a:pt x="161" y="32"/>
                      <a:pt x="161" y="32"/>
                    </a:cubicBezTo>
                    <a:cubicBezTo>
                      <a:pt x="160" y="31"/>
                      <a:pt x="160" y="31"/>
                      <a:pt x="160" y="30"/>
                    </a:cubicBezTo>
                    <a:cubicBezTo>
                      <a:pt x="159" y="28"/>
                      <a:pt x="160" y="32"/>
                      <a:pt x="159" y="31"/>
                    </a:cubicBezTo>
                    <a:cubicBezTo>
                      <a:pt x="158" y="31"/>
                      <a:pt x="158" y="31"/>
                      <a:pt x="158" y="30"/>
                    </a:cubicBezTo>
                    <a:cubicBezTo>
                      <a:pt x="157" y="30"/>
                      <a:pt x="157" y="30"/>
                      <a:pt x="156" y="29"/>
                    </a:cubicBezTo>
                    <a:cubicBezTo>
                      <a:pt x="156" y="28"/>
                      <a:pt x="156" y="28"/>
                      <a:pt x="156" y="27"/>
                    </a:cubicBezTo>
                    <a:cubicBezTo>
                      <a:pt x="155" y="26"/>
                      <a:pt x="154" y="26"/>
                      <a:pt x="153" y="26"/>
                    </a:cubicBezTo>
                    <a:cubicBezTo>
                      <a:pt x="153" y="26"/>
                      <a:pt x="152" y="25"/>
                      <a:pt x="151" y="25"/>
                    </a:cubicBezTo>
                    <a:cubicBezTo>
                      <a:pt x="151" y="25"/>
                      <a:pt x="150" y="25"/>
                      <a:pt x="150" y="25"/>
                    </a:cubicBezTo>
                    <a:cubicBezTo>
                      <a:pt x="149" y="25"/>
                      <a:pt x="149" y="24"/>
                      <a:pt x="148" y="23"/>
                    </a:cubicBezTo>
                    <a:cubicBezTo>
                      <a:pt x="147" y="22"/>
                      <a:pt x="146" y="23"/>
                      <a:pt x="145" y="22"/>
                    </a:cubicBezTo>
                    <a:cubicBezTo>
                      <a:pt x="144" y="22"/>
                      <a:pt x="144" y="22"/>
                      <a:pt x="144" y="21"/>
                    </a:cubicBezTo>
                    <a:cubicBezTo>
                      <a:pt x="143" y="21"/>
                      <a:pt x="143" y="21"/>
                      <a:pt x="142" y="21"/>
                    </a:cubicBezTo>
                    <a:cubicBezTo>
                      <a:pt x="142" y="20"/>
                      <a:pt x="140" y="18"/>
                      <a:pt x="140" y="19"/>
                    </a:cubicBezTo>
                    <a:cubicBezTo>
                      <a:pt x="140" y="20"/>
                      <a:pt x="141" y="21"/>
                      <a:pt x="140" y="21"/>
                    </a:cubicBezTo>
                    <a:cubicBezTo>
                      <a:pt x="139" y="21"/>
                      <a:pt x="139" y="20"/>
                      <a:pt x="139" y="19"/>
                    </a:cubicBezTo>
                    <a:cubicBezTo>
                      <a:pt x="138" y="18"/>
                      <a:pt x="136" y="19"/>
                      <a:pt x="135" y="19"/>
                    </a:cubicBezTo>
                    <a:cubicBezTo>
                      <a:pt x="133" y="19"/>
                      <a:pt x="132" y="19"/>
                      <a:pt x="130" y="19"/>
                    </a:cubicBezTo>
                    <a:cubicBezTo>
                      <a:pt x="129" y="19"/>
                      <a:pt x="128" y="19"/>
                      <a:pt x="126" y="18"/>
                    </a:cubicBezTo>
                    <a:cubicBezTo>
                      <a:pt x="126" y="18"/>
                      <a:pt x="126" y="18"/>
                      <a:pt x="125" y="17"/>
                    </a:cubicBezTo>
                    <a:cubicBezTo>
                      <a:pt x="124" y="17"/>
                      <a:pt x="124" y="17"/>
                      <a:pt x="123" y="16"/>
                    </a:cubicBezTo>
                    <a:cubicBezTo>
                      <a:pt x="122" y="16"/>
                      <a:pt x="122" y="14"/>
                      <a:pt x="121" y="13"/>
                    </a:cubicBezTo>
                    <a:cubicBezTo>
                      <a:pt x="120" y="13"/>
                      <a:pt x="120" y="13"/>
                      <a:pt x="120" y="12"/>
                    </a:cubicBezTo>
                    <a:cubicBezTo>
                      <a:pt x="120" y="11"/>
                      <a:pt x="120" y="11"/>
                      <a:pt x="119" y="10"/>
                    </a:cubicBezTo>
                    <a:cubicBezTo>
                      <a:pt x="118" y="10"/>
                      <a:pt x="118" y="10"/>
                      <a:pt x="117" y="9"/>
                    </a:cubicBezTo>
                    <a:cubicBezTo>
                      <a:pt x="116" y="9"/>
                      <a:pt x="115" y="10"/>
                      <a:pt x="115" y="8"/>
                    </a:cubicBezTo>
                    <a:cubicBezTo>
                      <a:pt x="115" y="8"/>
                      <a:pt x="115" y="8"/>
                      <a:pt x="114" y="8"/>
                    </a:cubicBezTo>
                    <a:cubicBezTo>
                      <a:pt x="114" y="8"/>
                      <a:pt x="113" y="8"/>
                      <a:pt x="112" y="8"/>
                    </a:cubicBezTo>
                    <a:cubicBezTo>
                      <a:pt x="112" y="7"/>
                      <a:pt x="112" y="7"/>
                      <a:pt x="112" y="6"/>
                    </a:cubicBezTo>
                    <a:cubicBezTo>
                      <a:pt x="111" y="6"/>
                      <a:pt x="110" y="6"/>
                      <a:pt x="110" y="6"/>
                    </a:cubicBezTo>
                    <a:cubicBezTo>
                      <a:pt x="108" y="6"/>
                      <a:pt x="107" y="6"/>
                      <a:pt x="106" y="7"/>
                    </a:cubicBezTo>
                    <a:cubicBezTo>
                      <a:pt x="105" y="7"/>
                      <a:pt x="104" y="7"/>
                      <a:pt x="104" y="6"/>
                    </a:cubicBezTo>
                    <a:cubicBezTo>
                      <a:pt x="104" y="6"/>
                      <a:pt x="106" y="5"/>
                      <a:pt x="105" y="5"/>
                    </a:cubicBezTo>
                    <a:cubicBezTo>
                      <a:pt x="105" y="4"/>
                      <a:pt x="104" y="5"/>
                      <a:pt x="103" y="5"/>
                    </a:cubicBezTo>
                    <a:cubicBezTo>
                      <a:pt x="103" y="5"/>
                      <a:pt x="102" y="6"/>
                      <a:pt x="101" y="5"/>
                    </a:cubicBezTo>
                    <a:cubicBezTo>
                      <a:pt x="100" y="5"/>
                      <a:pt x="100" y="4"/>
                      <a:pt x="99" y="3"/>
                    </a:cubicBezTo>
                    <a:cubicBezTo>
                      <a:pt x="98" y="3"/>
                      <a:pt x="98" y="2"/>
                      <a:pt x="97" y="2"/>
                    </a:cubicBezTo>
                    <a:cubicBezTo>
                      <a:pt x="96" y="2"/>
                      <a:pt x="96" y="2"/>
                      <a:pt x="95" y="2"/>
                    </a:cubicBezTo>
                    <a:cubicBezTo>
                      <a:pt x="94" y="2"/>
                      <a:pt x="94" y="2"/>
                      <a:pt x="93" y="3"/>
                    </a:cubicBezTo>
                    <a:cubicBezTo>
                      <a:pt x="92" y="3"/>
                      <a:pt x="92" y="3"/>
                      <a:pt x="91" y="3"/>
                    </a:cubicBezTo>
                    <a:cubicBezTo>
                      <a:pt x="90" y="3"/>
                      <a:pt x="89" y="3"/>
                      <a:pt x="90" y="3"/>
                    </a:cubicBezTo>
                    <a:cubicBezTo>
                      <a:pt x="90" y="2"/>
                      <a:pt x="91" y="2"/>
                      <a:pt x="91" y="2"/>
                    </a:cubicBezTo>
                    <a:cubicBezTo>
                      <a:pt x="91" y="1"/>
                      <a:pt x="90" y="2"/>
                      <a:pt x="90" y="2"/>
                    </a:cubicBezTo>
                    <a:cubicBezTo>
                      <a:pt x="90" y="2"/>
                      <a:pt x="89" y="2"/>
                      <a:pt x="89" y="2"/>
                    </a:cubicBezTo>
                    <a:cubicBezTo>
                      <a:pt x="88" y="2"/>
                      <a:pt x="87" y="4"/>
                      <a:pt x="86" y="4"/>
                    </a:cubicBezTo>
                    <a:cubicBezTo>
                      <a:pt x="85" y="4"/>
                      <a:pt x="85" y="3"/>
                      <a:pt x="84" y="3"/>
                    </a:cubicBezTo>
                    <a:cubicBezTo>
                      <a:pt x="84" y="2"/>
                      <a:pt x="83" y="2"/>
                      <a:pt x="83" y="1"/>
                    </a:cubicBezTo>
                    <a:cubicBezTo>
                      <a:pt x="84" y="1"/>
                      <a:pt x="85" y="1"/>
                      <a:pt x="85" y="0"/>
                    </a:cubicBezTo>
                    <a:cubicBezTo>
                      <a:pt x="84" y="0"/>
                      <a:pt x="84" y="0"/>
                      <a:pt x="83" y="1"/>
                    </a:cubicBezTo>
                    <a:cubicBezTo>
                      <a:pt x="82" y="1"/>
                      <a:pt x="82" y="1"/>
                      <a:pt x="81" y="1"/>
                    </a:cubicBezTo>
                    <a:cubicBezTo>
                      <a:pt x="80" y="2"/>
                      <a:pt x="78" y="4"/>
                      <a:pt x="77" y="3"/>
                    </a:cubicBezTo>
                    <a:cubicBezTo>
                      <a:pt x="77" y="3"/>
                      <a:pt x="77" y="2"/>
                      <a:pt x="77" y="1"/>
                    </a:cubicBezTo>
                    <a:cubicBezTo>
                      <a:pt x="76" y="1"/>
                      <a:pt x="75" y="1"/>
                      <a:pt x="75" y="1"/>
                    </a:cubicBezTo>
                    <a:cubicBezTo>
                      <a:pt x="73" y="1"/>
                      <a:pt x="72" y="1"/>
                      <a:pt x="70" y="1"/>
                    </a:cubicBezTo>
                    <a:cubicBezTo>
                      <a:pt x="70" y="1"/>
                      <a:pt x="69" y="1"/>
                      <a:pt x="68" y="1"/>
                    </a:cubicBezTo>
                    <a:cubicBezTo>
                      <a:pt x="68" y="0"/>
                      <a:pt x="67" y="0"/>
                      <a:pt x="66" y="0"/>
                    </a:cubicBezTo>
                    <a:cubicBezTo>
                      <a:pt x="65" y="0"/>
                      <a:pt x="64" y="1"/>
                      <a:pt x="63" y="0"/>
                    </a:cubicBezTo>
                    <a:cubicBezTo>
                      <a:pt x="61" y="0"/>
                      <a:pt x="60" y="0"/>
                      <a:pt x="59" y="0"/>
                    </a:cubicBezTo>
                    <a:cubicBezTo>
                      <a:pt x="58" y="0"/>
                      <a:pt x="57" y="0"/>
                      <a:pt x="57" y="1"/>
                    </a:cubicBezTo>
                    <a:cubicBezTo>
                      <a:pt x="56" y="1"/>
                      <a:pt x="56" y="2"/>
                      <a:pt x="55" y="2"/>
                    </a:cubicBezTo>
                    <a:cubicBezTo>
                      <a:pt x="55" y="3"/>
                      <a:pt x="55" y="3"/>
                      <a:pt x="54" y="4"/>
                    </a:cubicBezTo>
                    <a:cubicBezTo>
                      <a:pt x="53" y="4"/>
                      <a:pt x="51" y="3"/>
                      <a:pt x="50" y="4"/>
                    </a:cubicBezTo>
                    <a:cubicBezTo>
                      <a:pt x="50" y="4"/>
                      <a:pt x="50" y="5"/>
                      <a:pt x="49" y="5"/>
                    </a:cubicBezTo>
                    <a:cubicBezTo>
                      <a:pt x="49" y="4"/>
                      <a:pt x="49" y="4"/>
                      <a:pt x="49" y="4"/>
                    </a:cubicBezTo>
                    <a:cubicBezTo>
                      <a:pt x="49" y="4"/>
                      <a:pt x="48" y="4"/>
                      <a:pt x="47" y="4"/>
                    </a:cubicBezTo>
                    <a:cubicBezTo>
                      <a:pt x="46" y="4"/>
                      <a:pt x="46" y="4"/>
                      <a:pt x="46" y="5"/>
                    </a:cubicBezTo>
                    <a:cubicBezTo>
                      <a:pt x="46" y="5"/>
                      <a:pt x="45" y="6"/>
                      <a:pt x="44" y="5"/>
                    </a:cubicBezTo>
                    <a:cubicBezTo>
                      <a:pt x="44" y="5"/>
                      <a:pt x="44" y="4"/>
                      <a:pt x="44" y="4"/>
                    </a:cubicBezTo>
                    <a:cubicBezTo>
                      <a:pt x="44" y="4"/>
                      <a:pt x="43" y="5"/>
                      <a:pt x="43" y="5"/>
                    </a:cubicBezTo>
                    <a:cubicBezTo>
                      <a:pt x="42" y="5"/>
                      <a:pt x="42" y="4"/>
                      <a:pt x="41" y="5"/>
                    </a:cubicBezTo>
                    <a:cubicBezTo>
                      <a:pt x="41" y="5"/>
                      <a:pt x="40" y="5"/>
                      <a:pt x="40" y="5"/>
                    </a:cubicBezTo>
                    <a:cubicBezTo>
                      <a:pt x="40" y="5"/>
                      <a:pt x="40" y="4"/>
                      <a:pt x="39" y="4"/>
                    </a:cubicBezTo>
                    <a:cubicBezTo>
                      <a:pt x="39" y="4"/>
                      <a:pt x="38" y="4"/>
                      <a:pt x="38" y="4"/>
                    </a:cubicBezTo>
                    <a:cubicBezTo>
                      <a:pt x="38" y="5"/>
                      <a:pt x="38" y="5"/>
                      <a:pt x="37" y="5"/>
                    </a:cubicBezTo>
                    <a:cubicBezTo>
                      <a:pt x="37" y="5"/>
                      <a:pt x="37" y="5"/>
                      <a:pt x="37" y="5"/>
                    </a:cubicBezTo>
                    <a:cubicBezTo>
                      <a:pt x="36" y="5"/>
                      <a:pt x="35" y="5"/>
                      <a:pt x="35" y="6"/>
                    </a:cubicBezTo>
                    <a:cubicBezTo>
                      <a:pt x="34" y="6"/>
                      <a:pt x="34" y="7"/>
                      <a:pt x="33" y="7"/>
                    </a:cubicBezTo>
                    <a:cubicBezTo>
                      <a:pt x="32" y="7"/>
                      <a:pt x="32" y="6"/>
                      <a:pt x="31" y="6"/>
                    </a:cubicBezTo>
                    <a:cubicBezTo>
                      <a:pt x="31" y="7"/>
                      <a:pt x="31" y="7"/>
                      <a:pt x="31" y="7"/>
                    </a:cubicBezTo>
                    <a:cubicBezTo>
                      <a:pt x="32" y="8"/>
                      <a:pt x="31" y="8"/>
                      <a:pt x="31" y="8"/>
                    </a:cubicBezTo>
                    <a:cubicBezTo>
                      <a:pt x="30" y="9"/>
                      <a:pt x="30" y="9"/>
                      <a:pt x="29" y="9"/>
                    </a:cubicBezTo>
                    <a:cubicBezTo>
                      <a:pt x="28" y="9"/>
                      <a:pt x="28" y="10"/>
                      <a:pt x="27" y="10"/>
                    </a:cubicBezTo>
                    <a:cubicBezTo>
                      <a:pt x="27" y="10"/>
                      <a:pt x="27" y="9"/>
                      <a:pt x="26" y="9"/>
                    </a:cubicBezTo>
                    <a:cubicBezTo>
                      <a:pt x="25" y="9"/>
                      <a:pt x="25" y="10"/>
                      <a:pt x="25" y="10"/>
                    </a:cubicBezTo>
                    <a:cubicBezTo>
                      <a:pt x="24" y="11"/>
                      <a:pt x="24" y="11"/>
                      <a:pt x="24" y="11"/>
                    </a:cubicBezTo>
                    <a:cubicBezTo>
                      <a:pt x="23" y="11"/>
                      <a:pt x="23" y="11"/>
                      <a:pt x="23" y="11"/>
                    </a:cubicBezTo>
                    <a:cubicBezTo>
                      <a:pt x="22" y="12"/>
                      <a:pt x="22" y="11"/>
                      <a:pt x="21" y="11"/>
                    </a:cubicBezTo>
                    <a:cubicBezTo>
                      <a:pt x="21" y="11"/>
                      <a:pt x="20" y="12"/>
                      <a:pt x="20" y="13"/>
                    </a:cubicBezTo>
                    <a:cubicBezTo>
                      <a:pt x="20" y="13"/>
                      <a:pt x="19" y="13"/>
                      <a:pt x="18" y="14"/>
                    </a:cubicBezTo>
                    <a:cubicBezTo>
                      <a:pt x="17" y="14"/>
                      <a:pt x="17" y="16"/>
                      <a:pt x="16" y="16"/>
                    </a:cubicBezTo>
                    <a:cubicBezTo>
                      <a:pt x="15" y="17"/>
                      <a:pt x="14" y="17"/>
                      <a:pt x="13" y="19"/>
                    </a:cubicBezTo>
                    <a:cubicBezTo>
                      <a:pt x="13" y="19"/>
                      <a:pt x="13" y="20"/>
                      <a:pt x="13" y="20"/>
                    </a:cubicBezTo>
                    <a:cubicBezTo>
                      <a:pt x="13" y="21"/>
                      <a:pt x="12" y="21"/>
                      <a:pt x="12" y="22"/>
                    </a:cubicBezTo>
                    <a:cubicBezTo>
                      <a:pt x="12" y="22"/>
                      <a:pt x="12" y="23"/>
                      <a:pt x="12" y="24"/>
                    </a:cubicBezTo>
                    <a:cubicBezTo>
                      <a:pt x="12" y="25"/>
                      <a:pt x="13" y="24"/>
                      <a:pt x="13" y="25"/>
                    </a:cubicBezTo>
                    <a:cubicBezTo>
                      <a:pt x="14" y="25"/>
                      <a:pt x="14" y="26"/>
                      <a:pt x="14" y="26"/>
                    </a:cubicBezTo>
                    <a:cubicBezTo>
                      <a:pt x="15" y="27"/>
                      <a:pt x="16" y="27"/>
                      <a:pt x="15" y="28"/>
                    </a:cubicBezTo>
                    <a:cubicBezTo>
                      <a:pt x="15" y="28"/>
                      <a:pt x="14" y="28"/>
                      <a:pt x="14" y="28"/>
                    </a:cubicBezTo>
                    <a:cubicBezTo>
                      <a:pt x="13" y="27"/>
                      <a:pt x="13" y="27"/>
                      <a:pt x="12" y="27"/>
                    </a:cubicBezTo>
                    <a:cubicBezTo>
                      <a:pt x="12" y="28"/>
                      <a:pt x="11" y="28"/>
                      <a:pt x="11" y="28"/>
                    </a:cubicBezTo>
                    <a:cubicBezTo>
                      <a:pt x="10" y="28"/>
                      <a:pt x="11" y="27"/>
                      <a:pt x="10" y="27"/>
                    </a:cubicBezTo>
                    <a:cubicBezTo>
                      <a:pt x="10" y="27"/>
                      <a:pt x="10" y="27"/>
                      <a:pt x="9" y="28"/>
                    </a:cubicBezTo>
                    <a:cubicBezTo>
                      <a:pt x="8" y="28"/>
                      <a:pt x="7" y="29"/>
                      <a:pt x="6" y="29"/>
                    </a:cubicBezTo>
                    <a:cubicBezTo>
                      <a:pt x="5" y="30"/>
                      <a:pt x="5" y="30"/>
                      <a:pt x="4" y="30"/>
                    </a:cubicBezTo>
                    <a:cubicBezTo>
                      <a:pt x="3" y="30"/>
                      <a:pt x="3" y="30"/>
                      <a:pt x="3" y="31"/>
                    </a:cubicBezTo>
                    <a:cubicBezTo>
                      <a:pt x="2" y="31"/>
                      <a:pt x="2" y="30"/>
                      <a:pt x="1" y="30"/>
                    </a:cubicBezTo>
                    <a:cubicBezTo>
                      <a:pt x="0" y="30"/>
                      <a:pt x="0" y="31"/>
                      <a:pt x="1" y="32"/>
                    </a:cubicBezTo>
                    <a:cubicBezTo>
                      <a:pt x="2" y="34"/>
                      <a:pt x="5" y="31"/>
                      <a:pt x="7" y="30"/>
                    </a:cubicBezTo>
                    <a:cubicBezTo>
                      <a:pt x="7" y="30"/>
                      <a:pt x="8" y="30"/>
                      <a:pt x="9" y="30"/>
                    </a:cubicBezTo>
                    <a:cubicBezTo>
                      <a:pt x="10" y="29"/>
                      <a:pt x="12" y="30"/>
                      <a:pt x="11" y="32"/>
                    </a:cubicBezTo>
                    <a:cubicBezTo>
                      <a:pt x="11" y="32"/>
                      <a:pt x="10" y="32"/>
                      <a:pt x="10" y="33"/>
                    </a:cubicBezTo>
                    <a:cubicBezTo>
                      <a:pt x="10" y="34"/>
                      <a:pt x="11" y="34"/>
                      <a:pt x="12" y="34"/>
                    </a:cubicBezTo>
                    <a:cubicBezTo>
                      <a:pt x="13" y="33"/>
                      <a:pt x="13" y="32"/>
                      <a:pt x="14" y="32"/>
                    </a:cubicBezTo>
                    <a:cubicBezTo>
                      <a:pt x="14" y="31"/>
                      <a:pt x="14" y="31"/>
                      <a:pt x="15" y="31"/>
                    </a:cubicBezTo>
                    <a:cubicBezTo>
                      <a:pt x="16" y="31"/>
                      <a:pt x="17" y="31"/>
                      <a:pt x="18" y="30"/>
                    </a:cubicBezTo>
                    <a:cubicBezTo>
                      <a:pt x="18" y="30"/>
                      <a:pt x="19" y="30"/>
                      <a:pt x="19" y="30"/>
                    </a:cubicBezTo>
                    <a:cubicBezTo>
                      <a:pt x="20" y="30"/>
                      <a:pt x="20" y="30"/>
                      <a:pt x="20" y="30"/>
                    </a:cubicBezTo>
                    <a:cubicBezTo>
                      <a:pt x="22" y="30"/>
                      <a:pt x="21" y="29"/>
                      <a:pt x="22" y="29"/>
                    </a:cubicBezTo>
                    <a:cubicBezTo>
                      <a:pt x="22" y="28"/>
                      <a:pt x="22" y="28"/>
                      <a:pt x="22" y="27"/>
                    </a:cubicBezTo>
                    <a:cubicBezTo>
                      <a:pt x="22" y="27"/>
                      <a:pt x="22" y="27"/>
                      <a:pt x="22" y="27"/>
                    </a:cubicBezTo>
                    <a:cubicBezTo>
                      <a:pt x="22" y="26"/>
                      <a:pt x="22" y="26"/>
                      <a:pt x="22" y="26"/>
                    </a:cubicBezTo>
                    <a:cubicBezTo>
                      <a:pt x="23" y="24"/>
                      <a:pt x="24" y="24"/>
                      <a:pt x="26" y="24"/>
                    </a:cubicBezTo>
                    <a:cubicBezTo>
                      <a:pt x="27" y="24"/>
                      <a:pt x="29" y="25"/>
                      <a:pt x="30" y="24"/>
                    </a:cubicBezTo>
                    <a:cubicBezTo>
                      <a:pt x="30" y="24"/>
                      <a:pt x="30" y="23"/>
                      <a:pt x="30" y="23"/>
                    </a:cubicBezTo>
                    <a:cubicBezTo>
                      <a:pt x="31" y="22"/>
                      <a:pt x="32" y="23"/>
                      <a:pt x="32" y="24"/>
                    </a:cubicBezTo>
                    <a:cubicBezTo>
                      <a:pt x="33" y="25"/>
                      <a:pt x="33" y="24"/>
                      <a:pt x="35" y="24"/>
                    </a:cubicBezTo>
                    <a:cubicBezTo>
                      <a:pt x="35" y="23"/>
                      <a:pt x="35" y="24"/>
                      <a:pt x="36" y="23"/>
                    </a:cubicBezTo>
                    <a:cubicBezTo>
                      <a:pt x="37" y="22"/>
                      <a:pt x="37" y="20"/>
                      <a:pt x="38" y="20"/>
                    </a:cubicBezTo>
                    <a:cubicBezTo>
                      <a:pt x="39" y="20"/>
                      <a:pt x="39" y="21"/>
                      <a:pt x="40" y="21"/>
                    </a:cubicBezTo>
                    <a:cubicBezTo>
                      <a:pt x="41" y="20"/>
                      <a:pt x="41" y="17"/>
                      <a:pt x="43" y="17"/>
                    </a:cubicBezTo>
                    <a:cubicBezTo>
                      <a:pt x="43" y="16"/>
                      <a:pt x="43" y="16"/>
                      <a:pt x="43" y="16"/>
                    </a:cubicBezTo>
                    <a:cubicBezTo>
                      <a:pt x="44" y="16"/>
                      <a:pt x="44" y="16"/>
                      <a:pt x="44" y="16"/>
                    </a:cubicBezTo>
                    <a:cubicBezTo>
                      <a:pt x="45" y="15"/>
                      <a:pt x="45" y="15"/>
                      <a:pt x="46" y="15"/>
                    </a:cubicBezTo>
                    <a:cubicBezTo>
                      <a:pt x="47" y="15"/>
                      <a:pt x="49" y="14"/>
                      <a:pt x="49" y="13"/>
                    </a:cubicBezTo>
                    <a:cubicBezTo>
                      <a:pt x="50" y="12"/>
                      <a:pt x="49" y="11"/>
                      <a:pt x="50" y="11"/>
                    </a:cubicBezTo>
                    <a:cubicBezTo>
                      <a:pt x="51" y="11"/>
                      <a:pt x="52" y="12"/>
                      <a:pt x="52" y="12"/>
                    </a:cubicBezTo>
                    <a:cubicBezTo>
                      <a:pt x="55" y="12"/>
                      <a:pt x="58" y="12"/>
                      <a:pt x="61" y="12"/>
                    </a:cubicBezTo>
                    <a:cubicBezTo>
                      <a:pt x="62" y="12"/>
                      <a:pt x="63" y="13"/>
                      <a:pt x="65" y="13"/>
                    </a:cubicBezTo>
                    <a:cubicBezTo>
                      <a:pt x="66" y="12"/>
                      <a:pt x="68" y="12"/>
                      <a:pt x="70" y="13"/>
                    </a:cubicBezTo>
                    <a:cubicBezTo>
                      <a:pt x="70" y="13"/>
                      <a:pt x="71" y="13"/>
                      <a:pt x="72" y="13"/>
                    </a:cubicBezTo>
                    <a:cubicBezTo>
                      <a:pt x="72" y="13"/>
                      <a:pt x="72" y="14"/>
                      <a:pt x="73" y="14"/>
                    </a:cubicBezTo>
                    <a:cubicBezTo>
                      <a:pt x="74" y="15"/>
                      <a:pt x="75" y="15"/>
                      <a:pt x="74" y="16"/>
                    </a:cubicBezTo>
                    <a:cubicBezTo>
                      <a:pt x="74" y="18"/>
                      <a:pt x="73" y="17"/>
                      <a:pt x="72" y="18"/>
                    </a:cubicBezTo>
                    <a:cubicBezTo>
                      <a:pt x="71" y="18"/>
                      <a:pt x="71" y="18"/>
                      <a:pt x="70" y="18"/>
                    </a:cubicBezTo>
                    <a:cubicBezTo>
                      <a:pt x="69" y="18"/>
                      <a:pt x="69" y="18"/>
                      <a:pt x="68" y="18"/>
                    </a:cubicBezTo>
                    <a:cubicBezTo>
                      <a:pt x="67" y="18"/>
                      <a:pt x="67" y="18"/>
                      <a:pt x="66" y="18"/>
                    </a:cubicBezTo>
                    <a:cubicBezTo>
                      <a:pt x="65" y="18"/>
                      <a:pt x="65" y="18"/>
                      <a:pt x="64" y="18"/>
                    </a:cubicBezTo>
                    <a:cubicBezTo>
                      <a:pt x="62" y="18"/>
                      <a:pt x="63" y="20"/>
                      <a:pt x="64" y="20"/>
                    </a:cubicBezTo>
                    <a:cubicBezTo>
                      <a:pt x="65" y="20"/>
                      <a:pt x="66" y="20"/>
                      <a:pt x="66" y="21"/>
                    </a:cubicBezTo>
                    <a:cubicBezTo>
                      <a:pt x="66" y="21"/>
                      <a:pt x="66" y="22"/>
                      <a:pt x="67" y="22"/>
                    </a:cubicBezTo>
                    <a:cubicBezTo>
                      <a:pt x="67" y="22"/>
                      <a:pt x="68" y="22"/>
                      <a:pt x="68" y="22"/>
                    </a:cubicBezTo>
                    <a:cubicBezTo>
                      <a:pt x="70" y="22"/>
                      <a:pt x="70" y="24"/>
                      <a:pt x="71" y="25"/>
                    </a:cubicBezTo>
                    <a:cubicBezTo>
                      <a:pt x="72" y="25"/>
                      <a:pt x="72" y="25"/>
                      <a:pt x="73" y="24"/>
                    </a:cubicBezTo>
                    <a:cubicBezTo>
                      <a:pt x="74" y="24"/>
                      <a:pt x="74" y="24"/>
                      <a:pt x="75" y="24"/>
                    </a:cubicBezTo>
                    <a:cubicBezTo>
                      <a:pt x="76" y="24"/>
                      <a:pt x="77" y="24"/>
                      <a:pt x="78" y="24"/>
                    </a:cubicBezTo>
                    <a:cubicBezTo>
                      <a:pt x="79" y="24"/>
                      <a:pt x="79" y="24"/>
                      <a:pt x="80" y="25"/>
                    </a:cubicBezTo>
                    <a:cubicBezTo>
                      <a:pt x="80" y="26"/>
                      <a:pt x="81" y="26"/>
                      <a:pt x="81" y="26"/>
                    </a:cubicBezTo>
                    <a:cubicBezTo>
                      <a:pt x="80" y="27"/>
                      <a:pt x="80" y="27"/>
                      <a:pt x="79" y="27"/>
                    </a:cubicBezTo>
                    <a:cubicBezTo>
                      <a:pt x="79" y="27"/>
                      <a:pt x="80" y="28"/>
                      <a:pt x="80" y="28"/>
                    </a:cubicBezTo>
                    <a:cubicBezTo>
                      <a:pt x="81" y="28"/>
                      <a:pt x="81" y="28"/>
                      <a:pt x="81" y="27"/>
                    </a:cubicBezTo>
                    <a:cubicBezTo>
                      <a:pt x="81" y="27"/>
                      <a:pt x="82" y="26"/>
                      <a:pt x="83" y="26"/>
                    </a:cubicBezTo>
                    <a:cubicBezTo>
                      <a:pt x="84" y="25"/>
                      <a:pt x="83" y="27"/>
                      <a:pt x="84" y="28"/>
                    </a:cubicBezTo>
                    <a:cubicBezTo>
                      <a:pt x="84" y="28"/>
                      <a:pt x="86" y="28"/>
                      <a:pt x="85" y="29"/>
                    </a:cubicBezTo>
                    <a:cubicBezTo>
                      <a:pt x="85" y="29"/>
                      <a:pt x="85" y="29"/>
                      <a:pt x="85" y="29"/>
                    </a:cubicBezTo>
                    <a:cubicBezTo>
                      <a:pt x="87" y="30"/>
                      <a:pt x="85" y="28"/>
                      <a:pt x="85" y="27"/>
                    </a:cubicBezTo>
                    <a:cubicBezTo>
                      <a:pt x="85" y="27"/>
                      <a:pt x="84" y="27"/>
                      <a:pt x="84" y="27"/>
                    </a:cubicBezTo>
                    <a:cubicBezTo>
                      <a:pt x="84" y="26"/>
                      <a:pt x="85" y="26"/>
                      <a:pt x="85" y="26"/>
                    </a:cubicBezTo>
                    <a:cubicBezTo>
                      <a:pt x="85" y="25"/>
                      <a:pt x="83" y="23"/>
                      <a:pt x="84" y="22"/>
                    </a:cubicBezTo>
                    <a:cubicBezTo>
                      <a:pt x="86" y="21"/>
                      <a:pt x="86" y="25"/>
                      <a:pt x="86" y="25"/>
                    </a:cubicBezTo>
                    <a:cubicBezTo>
                      <a:pt x="86" y="26"/>
                      <a:pt x="88" y="27"/>
                      <a:pt x="89" y="27"/>
                    </a:cubicBezTo>
                    <a:cubicBezTo>
                      <a:pt x="90" y="27"/>
                      <a:pt x="92" y="27"/>
                      <a:pt x="93" y="27"/>
                    </a:cubicBezTo>
                    <a:cubicBezTo>
                      <a:pt x="94" y="27"/>
                      <a:pt x="95" y="28"/>
                      <a:pt x="96" y="28"/>
                    </a:cubicBezTo>
                    <a:cubicBezTo>
                      <a:pt x="97" y="28"/>
                      <a:pt x="97" y="27"/>
                      <a:pt x="98" y="27"/>
                    </a:cubicBezTo>
                    <a:cubicBezTo>
                      <a:pt x="98" y="27"/>
                      <a:pt x="99" y="27"/>
                      <a:pt x="99" y="27"/>
                    </a:cubicBezTo>
                    <a:cubicBezTo>
                      <a:pt x="100" y="28"/>
                      <a:pt x="101" y="27"/>
                      <a:pt x="101" y="26"/>
                    </a:cubicBezTo>
                    <a:cubicBezTo>
                      <a:pt x="101" y="26"/>
                      <a:pt x="102" y="27"/>
                      <a:pt x="102" y="28"/>
                    </a:cubicBezTo>
                    <a:cubicBezTo>
                      <a:pt x="102" y="29"/>
                      <a:pt x="103" y="29"/>
                      <a:pt x="103" y="30"/>
                    </a:cubicBezTo>
                    <a:cubicBezTo>
                      <a:pt x="104" y="30"/>
                      <a:pt x="105" y="30"/>
                      <a:pt x="106" y="31"/>
                    </a:cubicBezTo>
                    <a:cubicBezTo>
                      <a:pt x="106" y="31"/>
                      <a:pt x="107" y="32"/>
                      <a:pt x="107" y="33"/>
                    </a:cubicBezTo>
                    <a:cubicBezTo>
                      <a:pt x="108" y="33"/>
                      <a:pt x="108" y="33"/>
                      <a:pt x="109" y="33"/>
                    </a:cubicBezTo>
                    <a:cubicBezTo>
                      <a:pt x="109" y="34"/>
                      <a:pt x="110" y="34"/>
                      <a:pt x="111" y="34"/>
                    </a:cubicBezTo>
                    <a:cubicBezTo>
                      <a:pt x="111" y="34"/>
                      <a:pt x="111" y="35"/>
                      <a:pt x="112" y="35"/>
                    </a:cubicBezTo>
                    <a:cubicBezTo>
                      <a:pt x="112" y="35"/>
                      <a:pt x="112" y="35"/>
                      <a:pt x="113" y="35"/>
                    </a:cubicBezTo>
                    <a:cubicBezTo>
                      <a:pt x="113" y="35"/>
                      <a:pt x="114" y="36"/>
                      <a:pt x="115" y="36"/>
                    </a:cubicBezTo>
                    <a:cubicBezTo>
                      <a:pt x="116" y="36"/>
                      <a:pt x="115" y="36"/>
                      <a:pt x="116" y="36"/>
                    </a:cubicBezTo>
                    <a:cubicBezTo>
                      <a:pt x="116" y="35"/>
                      <a:pt x="117" y="36"/>
                      <a:pt x="117" y="36"/>
                    </a:cubicBezTo>
                    <a:cubicBezTo>
                      <a:pt x="118" y="36"/>
                      <a:pt x="118" y="36"/>
                      <a:pt x="119" y="36"/>
                    </a:cubicBezTo>
                    <a:cubicBezTo>
                      <a:pt x="119" y="36"/>
                      <a:pt x="120" y="37"/>
                      <a:pt x="120" y="37"/>
                    </a:cubicBezTo>
                    <a:cubicBezTo>
                      <a:pt x="121" y="37"/>
                      <a:pt x="122" y="37"/>
                      <a:pt x="122" y="37"/>
                    </a:cubicBezTo>
                    <a:cubicBezTo>
                      <a:pt x="123" y="38"/>
                      <a:pt x="123" y="38"/>
                      <a:pt x="124" y="38"/>
                    </a:cubicBezTo>
                    <a:cubicBezTo>
                      <a:pt x="125" y="38"/>
                      <a:pt x="125" y="38"/>
                      <a:pt x="126" y="38"/>
                    </a:cubicBezTo>
                    <a:cubicBezTo>
                      <a:pt x="127" y="38"/>
                      <a:pt x="127" y="38"/>
                      <a:pt x="127" y="39"/>
                    </a:cubicBezTo>
                    <a:cubicBezTo>
                      <a:pt x="128" y="39"/>
                      <a:pt x="129" y="39"/>
                      <a:pt x="130" y="39"/>
                    </a:cubicBezTo>
                    <a:cubicBezTo>
                      <a:pt x="131" y="39"/>
                      <a:pt x="132" y="38"/>
                      <a:pt x="133" y="38"/>
                    </a:cubicBezTo>
                    <a:cubicBezTo>
                      <a:pt x="134" y="38"/>
                      <a:pt x="135" y="38"/>
                      <a:pt x="136" y="38"/>
                    </a:cubicBezTo>
                    <a:cubicBezTo>
                      <a:pt x="137" y="38"/>
                      <a:pt x="138" y="37"/>
                      <a:pt x="139" y="37"/>
                    </a:cubicBezTo>
                    <a:cubicBezTo>
                      <a:pt x="139" y="37"/>
                      <a:pt x="141" y="38"/>
                      <a:pt x="140" y="38"/>
                    </a:cubicBezTo>
                    <a:cubicBezTo>
                      <a:pt x="140" y="39"/>
                      <a:pt x="139" y="38"/>
                      <a:pt x="139" y="39"/>
                    </a:cubicBezTo>
                    <a:cubicBezTo>
                      <a:pt x="140" y="39"/>
                      <a:pt x="141" y="40"/>
                      <a:pt x="142" y="40"/>
                    </a:cubicBezTo>
                    <a:cubicBezTo>
                      <a:pt x="143" y="40"/>
                      <a:pt x="143" y="42"/>
                      <a:pt x="144" y="43"/>
                    </a:cubicBezTo>
                    <a:cubicBezTo>
                      <a:pt x="145" y="44"/>
                      <a:pt x="144" y="45"/>
                      <a:pt x="145" y="47"/>
                    </a:cubicBezTo>
                    <a:cubicBezTo>
                      <a:pt x="145" y="47"/>
                      <a:pt x="145" y="48"/>
                      <a:pt x="145" y="48"/>
                    </a:cubicBezTo>
                    <a:cubicBezTo>
                      <a:pt x="146" y="49"/>
                      <a:pt x="145" y="50"/>
                      <a:pt x="146" y="50"/>
                    </a:cubicBezTo>
                    <a:cubicBezTo>
                      <a:pt x="146" y="52"/>
                      <a:pt x="147" y="52"/>
                      <a:pt x="148" y="53"/>
                    </a:cubicBezTo>
                    <a:cubicBezTo>
                      <a:pt x="151" y="54"/>
                      <a:pt x="153" y="56"/>
                      <a:pt x="154" y="58"/>
                    </a:cubicBezTo>
                    <a:cubicBezTo>
                      <a:pt x="155" y="59"/>
                      <a:pt x="156" y="60"/>
                      <a:pt x="157" y="59"/>
                    </a:cubicBezTo>
                    <a:cubicBezTo>
                      <a:pt x="158" y="59"/>
                      <a:pt x="159" y="59"/>
                      <a:pt x="159" y="59"/>
                    </a:cubicBezTo>
                    <a:cubicBezTo>
                      <a:pt x="160" y="58"/>
                      <a:pt x="161" y="59"/>
                      <a:pt x="161" y="59"/>
                    </a:cubicBezTo>
                    <a:cubicBezTo>
                      <a:pt x="162" y="59"/>
                      <a:pt x="162" y="59"/>
                      <a:pt x="163" y="59"/>
                    </a:cubicBezTo>
                    <a:cubicBezTo>
                      <a:pt x="164" y="59"/>
                      <a:pt x="165" y="59"/>
                      <a:pt x="165" y="59"/>
                    </a:cubicBezTo>
                    <a:cubicBezTo>
                      <a:pt x="166" y="59"/>
                      <a:pt x="167" y="60"/>
                      <a:pt x="167" y="60"/>
                    </a:cubicBezTo>
                    <a:cubicBezTo>
                      <a:pt x="169" y="60"/>
                      <a:pt x="171" y="59"/>
                      <a:pt x="172" y="59"/>
                    </a:cubicBezTo>
                    <a:cubicBezTo>
                      <a:pt x="172" y="60"/>
                      <a:pt x="172" y="60"/>
                      <a:pt x="173" y="60"/>
                    </a:cubicBezTo>
                    <a:cubicBezTo>
                      <a:pt x="174" y="60"/>
                      <a:pt x="175" y="60"/>
                      <a:pt x="175" y="61"/>
                    </a:cubicBezTo>
                    <a:cubicBezTo>
                      <a:pt x="175" y="62"/>
                      <a:pt x="174" y="62"/>
                      <a:pt x="174" y="62"/>
                    </a:cubicBezTo>
                    <a:cubicBezTo>
                      <a:pt x="174" y="63"/>
                      <a:pt x="175" y="63"/>
                      <a:pt x="176" y="63"/>
                    </a:cubicBezTo>
                    <a:cubicBezTo>
                      <a:pt x="176" y="63"/>
                      <a:pt x="177" y="62"/>
                      <a:pt x="177" y="63"/>
                    </a:cubicBezTo>
                    <a:cubicBezTo>
                      <a:pt x="178" y="63"/>
                      <a:pt x="178" y="63"/>
                      <a:pt x="178" y="64"/>
                    </a:cubicBezTo>
                    <a:cubicBezTo>
                      <a:pt x="177" y="64"/>
                      <a:pt x="177" y="64"/>
                      <a:pt x="177" y="65"/>
                    </a:cubicBezTo>
                    <a:cubicBezTo>
                      <a:pt x="178" y="66"/>
                      <a:pt x="177" y="66"/>
                      <a:pt x="177" y="67"/>
                    </a:cubicBezTo>
                    <a:cubicBezTo>
                      <a:pt x="176" y="67"/>
                      <a:pt x="176" y="68"/>
                      <a:pt x="176" y="68"/>
                    </a:cubicBezTo>
                    <a:cubicBezTo>
                      <a:pt x="175" y="69"/>
                      <a:pt x="175" y="69"/>
                      <a:pt x="174" y="69"/>
                    </a:cubicBezTo>
                    <a:cubicBezTo>
                      <a:pt x="174" y="69"/>
                      <a:pt x="173" y="69"/>
                      <a:pt x="173" y="70"/>
                    </a:cubicBezTo>
                    <a:cubicBezTo>
                      <a:pt x="172" y="71"/>
                      <a:pt x="172" y="71"/>
                      <a:pt x="171" y="71"/>
                    </a:cubicBezTo>
                    <a:cubicBezTo>
                      <a:pt x="170" y="71"/>
                      <a:pt x="169" y="72"/>
                      <a:pt x="168" y="73"/>
                    </a:cubicBezTo>
                    <a:cubicBezTo>
                      <a:pt x="167" y="74"/>
                      <a:pt x="166" y="74"/>
                      <a:pt x="165" y="75"/>
                    </a:cubicBezTo>
                    <a:cubicBezTo>
                      <a:pt x="164" y="76"/>
                      <a:pt x="164" y="76"/>
                      <a:pt x="164" y="77"/>
                    </a:cubicBezTo>
                    <a:cubicBezTo>
                      <a:pt x="164" y="77"/>
                      <a:pt x="163" y="78"/>
                      <a:pt x="163" y="78"/>
                    </a:cubicBezTo>
                    <a:cubicBezTo>
                      <a:pt x="162" y="79"/>
                      <a:pt x="162" y="80"/>
                      <a:pt x="163" y="80"/>
                    </a:cubicBezTo>
                    <a:cubicBezTo>
                      <a:pt x="164" y="80"/>
                      <a:pt x="164" y="80"/>
                      <a:pt x="165" y="79"/>
                    </a:cubicBezTo>
                    <a:cubicBezTo>
                      <a:pt x="166" y="79"/>
                      <a:pt x="166" y="79"/>
                      <a:pt x="167" y="80"/>
                    </a:cubicBezTo>
                    <a:cubicBezTo>
                      <a:pt x="168" y="80"/>
                      <a:pt x="170" y="80"/>
                      <a:pt x="171" y="79"/>
                    </a:cubicBezTo>
                    <a:cubicBezTo>
                      <a:pt x="172" y="79"/>
                      <a:pt x="172" y="78"/>
                      <a:pt x="173" y="78"/>
                    </a:cubicBezTo>
                    <a:cubicBezTo>
                      <a:pt x="173" y="78"/>
                      <a:pt x="173" y="78"/>
                      <a:pt x="174" y="78"/>
                    </a:cubicBezTo>
                    <a:cubicBezTo>
                      <a:pt x="174" y="78"/>
                      <a:pt x="174" y="78"/>
                      <a:pt x="174" y="78"/>
                    </a:cubicBezTo>
                    <a:cubicBezTo>
                      <a:pt x="175" y="78"/>
                      <a:pt x="175" y="78"/>
                      <a:pt x="176" y="78"/>
                    </a:cubicBezTo>
                    <a:cubicBezTo>
                      <a:pt x="176" y="78"/>
                      <a:pt x="176" y="78"/>
                      <a:pt x="176" y="79"/>
                    </a:cubicBezTo>
                    <a:cubicBezTo>
                      <a:pt x="177" y="79"/>
                      <a:pt x="177" y="78"/>
                      <a:pt x="177" y="78"/>
                    </a:cubicBezTo>
                    <a:cubicBezTo>
                      <a:pt x="178" y="78"/>
                      <a:pt x="179" y="79"/>
                      <a:pt x="180" y="79"/>
                    </a:cubicBezTo>
                    <a:cubicBezTo>
                      <a:pt x="181" y="79"/>
                      <a:pt x="181" y="78"/>
                      <a:pt x="182" y="78"/>
                    </a:cubicBezTo>
                    <a:cubicBezTo>
                      <a:pt x="183" y="77"/>
                      <a:pt x="185" y="77"/>
                      <a:pt x="186" y="77"/>
                    </a:cubicBezTo>
                    <a:cubicBezTo>
                      <a:pt x="189" y="77"/>
                      <a:pt x="192" y="77"/>
                      <a:pt x="194" y="76"/>
                    </a:cubicBezTo>
                    <a:cubicBezTo>
                      <a:pt x="196" y="75"/>
                      <a:pt x="197" y="75"/>
                      <a:pt x="199" y="76"/>
                    </a:cubicBezTo>
                    <a:cubicBezTo>
                      <a:pt x="200" y="76"/>
                      <a:pt x="201" y="77"/>
                      <a:pt x="202" y="7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58" name="Forma livre 259"/>
              <p:cNvSpPr>
                <a:spLocks/>
              </p:cNvSpPr>
              <p:nvPr/>
            </p:nvSpPr>
            <p:spPr bwMode="auto">
              <a:xfrm>
                <a:off x="5656" y="470"/>
                <a:ext cx="8" cy="4"/>
              </a:xfrm>
              <a:custGeom>
                <a:avLst/>
                <a:gdLst>
                  <a:gd name="T0" fmla="*/ 2 w 4"/>
                  <a:gd name="T1" fmla="*/ 1 h 2"/>
                  <a:gd name="T2" fmla="*/ 0 w 4"/>
                  <a:gd name="T3" fmla="*/ 1 h 2"/>
                  <a:gd name="T4" fmla="*/ 1 w 4"/>
                  <a:gd name="T5" fmla="*/ 2 h 2"/>
                  <a:gd name="T6" fmla="*/ 3 w 4"/>
                  <a:gd name="T7" fmla="*/ 2 h 2"/>
                  <a:gd name="T8" fmla="*/ 3 w 4"/>
                  <a:gd name="T9" fmla="*/ 1 h 2"/>
                  <a:gd name="T10" fmla="*/ 2 w 4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2">
                    <a:moveTo>
                      <a:pt x="2" y="1"/>
                    </a:moveTo>
                    <a:cubicBezTo>
                      <a:pt x="2" y="1"/>
                      <a:pt x="0" y="0"/>
                      <a:pt x="0" y="1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2" y="2"/>
                      <a:pt x="2" y="2"/>
                      <a:pt x="3" y="2"/>
                    </a:cubicBezTo>
                    <a:cubicBezTo>
                      <a:pt x="3" y="2"/>
                      <a:pt x="4" y="1"/>
                      <a:pt x="3" y="1"/>
                    </a:cubicBezTo>
                    <a:cubicBezTo>
                      <a:pt x="3" y="1"/>
                      <a:pt x="2" y="1"/>
                      <a:pt x="2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59" name="Forma livre 260"/>
              <p:cNvSpPr>
                <a:spLocks/>
              </p:cNvSpPr>
              <p:nvPr/>
            </p:nvSpPr>
            <p:spPr bwMode="auto">
              <a:xfrm>
                <a:off x="5442" y="450"/>
                <a:ext cx="100" cy="40"/>
              </a:xfrm>
              <a:custGeom>
                <a:avLst/>
                <a:gdLst>
                  <a:gd name="T0" fmla="*/ 27 w 50"/>
                  <a:gd name="T1" fmla="*/ 18 h 20"/>
                  <a:gd name="T2" fmla="*/ 28 w 50"/>
                  <a:gd name="T3" fmla="*/ 15 h 20"/>
                  <a:gd name="T4" fmla="*/ 30 w 50"/>
                  <a:gd name="T5" fmla="*/ 17 h 20"/>
                  <a:gd name="T6" fmla="*/ 32 w 50"/>
                  <a:gd name="T7" fmla="*/ 17 h 20"/>
                  <a:gd name="T8" fmla="*/ 33 w 50"/>
                  <a:gd name="T9" fmla="*/ 16 h 20"/>
                  <a:gd name="T10" fmla="*/ 34 w 50"/>
                  <a:gd name="T11" fmla="*/ 15 h 20"/>
                  <a:gd name="T12" fmla="*/ 38 w 50"/>
                  <a:gd name="T13" fmla="*/ 15 h 20"/>
                  <a:gd name="T14" fmla="*/ 41 w 50"/>
                  <a:gd name="T15" fmla="*/ 16 h 20"/>
                  <a:gd name="T16" fmla="*/ 44 w 50"/>
                  <a:gd name="T17" fmla="*/ 16 h 20"/>
                  <a:gd name="T18" fmla="*/ 48 w 50"/>
                  <a:gd name="T19" fmla="*/ 15 h 20"/>
                  <a:gd name="T20" fmla="*/ 47 w 50"/>
                  <a:gd name="T21" fmla="*/ 13 h 20"/>
                  <a:gd name="T22" fmla="*/ 47 w 50"/>
                  <a:gd name="T23" fmla="*/ 12 h 20"/>
                  <a:gd name="T24" fmla="*/ 46 w 50"/>
                  <a:gd name="T25" fmla="*/ 11 h 20"/>
                  <a:gd name="T26" fmla="*/ 45 w 50"/>
                  <a:gd name="T27" fmla="*/ 10 h 20"/>
                  <a:gd name="T28" fmla="*/ 43 w 50"/>
                  <a:gd name="T29" fmla="*/ 9 h 20"/>
                  <a:gd name="T30" fmla="*/ 40 w 50"/>
                  <a:gd name="T31" fmla="*/ 8 h 20"/>
                  <a:gd name="T32" fmla="*/ 38 w 50"/>
                  <a:gd name="T33" fmla="*/ 7 h 20"/>
                  <a:gd name="T34" fmla="*/ 36 w 50"/>
                  <a:gd name="T35" fmla="*/ 7 h 20"/>
                  <a:gd name="T36" fmla="*/ 35 w 50"/>
                  <a:gd name="T37" fmla="*/ 6 h 20"/>
                  <a:gd name="T38" fmla="*/ 34 w 50"/>
                  <a:gd name="T39" fmla="*/ 4 h 20"/>
                  <a:gd name="T40" fmla="*/ 31 w 50"/>
                  <a:gd name="T41" fmla="*/ 3 h 20"/>
                  <a:gd name="T42" fmla="*/ 28 w 50"/>
                  <a:gd name="T43" fmla="*/ 3 h 20"/>
                  <a:gd name="T44" fmla="*/ 26 w 50"/>
                  <a:gd name="T45" fmla="*/ 2 h 20"/>
                  <a:gd name="T46" fmla="*/ 23 w 50"/>
                  <a:gd name="T47" fmla="*/ 2 h 20"/>
                  <a:gd name="T48" fmla="*/ 21 w 50"/>
                  <a:gd name="T49" fmla="*/ 2 h 20"/>
                  <a:gd name="T50" fmla="*/ 18 w 50"/>
                  <a:gd name="T51" fmla="*/ 1 h 20"/>
                  <a:gd name="T52" fmla="*/ 15 w 50"/>
                  <a:gd name="T53" fmla="*/ 1 h 20"/>
                  <a:gd name="T54" fmla="*/ 12 w 50"/>
                  <a:gd name="T55" fmla="*/ 0 h 20"/>
                  <a:gd name="T56" fmla="*/ 10 w 50"/>
                  <a:gd name="T57" fmla="*/ 1 h 20"/>
                  <a:gd name="T58" fmla="*/ 1 w 50"/>
                  <a:gd name="T59" fmla="*/ 4 h 20"/>
                  <a:gd name="T60" fmla="*/ 1 w 50"/>
                  <a:gd name="T61" fmla="*/ 5 h 20"/>
                  <a:gd name="T62" fmla="*/ 0 w 50"/>
                  <a:gd name="T63" fmla="*/ 5 h 20"/>
                  <a:gd name="T64" fmla="*/ 0 w 50"/>
                  <a:gd name="T65" fmla="*/ 7 h 20"/>
                  <a:gd name="T66" fmla="*/ 3 w 50"/>
                  <a:gd name="T67" fmla="*/ 8 h 20"/>
                  <a:gd name="T68" fmla="*/ 6 w 50"/>
                  <a:gd name="T69" fmla="*/ 8 h 20"/>
                  <a:gd name="T70" fmla="*/ 8 w 50"/>
                  <a:gd name="T71" fmla="*/ 10 h 20"/>
                  <a:gd name="T72" fmla="*/ 9 w 50"/>
                  <a:gd name="T73" fmla="*/ 10 h 20"/>
                  <a:gd name="T74" fmla="*/ 9 w 50"/>
                  <a:gd name="T75" fmla="*/ 12 h 20"/>
                  <a:gd name="T76" fmla="*/ 11 w 50"/>
                  <a:gd name="T77" fmla="*/ 12 h 20"/>
                  <a:gd name="T78" fmla="*/ 12 w 50"/>
                  <a:gd name="T79" fmla="*/ 14 h 20"/>
                  <a:gd name="T80" fmla="*/ 13 w 50"/>
                  <a:gd name="T81" fmla="*/ 15 h 20"/>
                  <a:gd name="T82" fmla="*/ 13 w 50"/>
                  <a:gd name="T83" fmla="*/ 16 h 20"/>
                  <a:gd name="T84" fmla="*/ 14 w 50"/>
                  <a:gd name="T85" fmla="*/ 16 h 20"/>
                  <a:gd name="T86" fmla="*/ 16 w 50"/>
                  <a:gd name="T87" fmla="*/ 16 h 20"/>
                  <a:gd name="T88" fmla="*/ 20 w 50"/>
                  <a:gd name="T89" fmla="*/ 17 h 20"/>
                  <a:gd name="T90" fmla="*/ 22 w 50"/>
                  <a:gd name="T91" fmla="*/ 17 h 20"/>
                  <a:gd name="T92" fmla="*/ 24 w 50"/>
                  <a:gd name="T93" fmla="*/ 18 h 20"/>
                  <a:gd name="T94" fmla="*/ 26 w 50"/>
                  <a:gd name="T95" fmla="*/ 20 h 20"/>
                  <a:gd name="T96" fmla="*/ 28 w 50"/>
                  <a:gd name="T97" fmla="*/ 19 h 20"/>
                  <a:gd name="T98" fmla="*/ 26 w 50"/>
                  <a:gd name="T99" fmla="*/ 19 h 20"/>
                  <a:gd name="T100" fmla="*/ 27 w 50"/>
                  <a:gd name="T101" fmla="*/ 1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0" h="20">
                    <a:moveTo>
                      <a:pt x="27" y="18"/>
                    </a:moveTo>
                    <a:cubicBezTo>
                      <a:pt x="27" y="17"/>
                      <a:pt x="27" y="15"/>
                      <a:pt x="28" y="15"/>
                    </a:cubicBezTo>
                    <a:cubicBezTo>
                      <a:pt x="30" y="15"/>
                      <a:pt x="29" y="16"/>
                      <a:pt x="30" y="17"/>
                    </a:cubicBezTo>
                    <a:cubicBezTo>
                      <a:pt x="30" y="18"/>
                      <a:pt x="31" y="17"/>
                      <a:pt x="32" y="17"/>
                    </a:cubicBezTo>
                    <a:cubicBezTo>
                      <a:pt x="32" y="17"/>
                      <a:pt x="33" y="16"/>
                      <a:pt x="33" y="16"/>
                    </a:cubicBezTo>
                    <a:cubicBezTo>
                      <a:pt x="33" y="15"/>
                      <a:pt x="34" y="15"/>
                      <a:pt x="34" y="15"/>
                    </a:cubicBezTo>
                    <a:cubicBezTo>
                      <a:pt x="35" y="15"/>
                      <a:pt x="37" y="14"/>
                      <a:pt x="38" y="15"/>
                    </a:cubicBezTo>
                    <a:cubicBezTo>
                      <a:pt x="39" y="15"/>
                      <a:pt x="40" y="16"/>
                      <a:pt x="41" y="16"/>
                    </a:cubicBezTo>
                    <a:cubicBezTo>
                      <a:pt x="42" y="17"/>
                      <a:pt x="43" y="16"/>
                      <a:pt x="44" y="16"/>
                    </a:cubicBezTo>
                    <a:cubicBezTo>
                      <a:pt x="45" y="16"/>
                      <a:pt x="50" y="17"/>
                      <a:pt x="48" y="15"/>
                    </a:cubicBezTo>
                    <a:cubicBezTo>
                      <a:pt x="48" y="14"/>
                      <a:pt x="47" y="14"/>
                      <a:pt x="47" y="13"/>
                    </a:cubicBezTo>
                    <a:cubicBezTo>
                      <a:pt x="47" y="13"/>
                      <a:pt x="47" y="12"/>
                      <a:pt x="47" y="12"/>
                    </a:cubicBezTo>
                    <a:cubicBezTo>
                      <a:pt x="47" y="11"/>
                      <a:pt x="46" y="11"/>
                      <a:pt x="46" y="11"/>
                    </a:cubicBezTo>
                    <a:cubicBezTo>
                      <a:pt x="45" y="10"/>
                      <a:pt x="45" y="10"/>
                      <a:pt x="45" y="10"/>
                    </a:cubicBezTo>
                    <a:cubicBezTo>
                      <a:pt x="45" y="9"/>
                      <a:pt x="44" y="9"/>
                      <a:pt x="43" y="9"/>
                    </a:cubicBezTo>
                    <a:cubicBezTo>
                      <a:pt x="42" y="9"/>
                      <a:pt x="41" y="8"/>
                      <a:pt x="40" y="8"/>
                    </a:cubicBezTo>
                    <a:cubicBezTo>
                      <a:pt x="39" y="8"/>
                      <a:pt x="39" y="7"/>
                      <a:pt x="38" y="7"/>
                    </a:cubicBezTo>
                    <a:cubicBezTo>
                      <a:pt x="37" y="7"/>
                      <a:pt x="37" y="7"/>
                      <a:pt x="36" y="7"/>
                    </a:cubicBezTo>
                    <a:cubicBezTo>
                      <a:pt x="36" y="7"/>
                      <a:pt x="36" y="6"/>
                      <a:pt x="35" y="6"/>
                    </a:cubicBezTo>
                    <a:cubicBezTo>
                      <a:pt x="35" y="5"/>
                      <a:pt x="34" y="4"/>
                      <a:pt x="34" y="4"/>
                    </a:cubicBezTo>
                    <a:cubicBezTo>
                      <a:pt x="33" y="3"/>
                      <a:pt x="32" y="3"/>
                      <a:pt x="31" y="3"/>
                    </a:cubicBezTo>
                    <a:cubicBezTo>
                      <a:pt x="30" y="3"/>
                      <a:pt x="29" y="3"/>
                      <a:pt x="28" y="3"/>
                    </a:cubicBezTo>
                    <a:cubicBezTo>
                      <a:pt x="27" y="3"/>
                      <a:pt x="27" y="3"/>
                      <a:pt x="26" y="2"/>
                    </a:cubicBezTo>
                    <a:cubicBezTo>
                      <a:pt x="25" y="2"/>
                      <a:pt x="24" y="1"/>
                      <a:pt x="23" y="2"/>
                    </a:cubicBezTo>
                    <a:cubicBezTo>
                      <a:pt x="22" y="2"/>
                      <a:pt x="22" y="2"/>
                      <a:pt x="21" y="2"/>
                    </a:cubicBezTo>
                    <a:cubicBezTo>
                      <a:pt x="20" y="1"/>
                      <a:pt x="19" y="1"/>
                      <a:pt x="18" y="1"/>
                    </a:cubicBezTo>
                    <a:cubicBezTo>
                      <a:pt x="17" y="2"/>
                      <a:pt x="16" y="1"/>
                      <a:pt x="15" y="1"/>
                    </a:cubicBezTo>
                    <a:cubicBezTo>
                      <a:pt x="14" y="0"/>
                      <a:pt x="13" y="0"/>
                      <a:pt x="12" y="0"/>
                    </a:cubicBezTo>
                    <a:cubicBezTo>
                      <a:pt x="11" y="0"/>
                      <a:pt x="11" y="0"/>
                      <a:pt x="10" y="1"/>
                    </a:cubicBezTo>
                    <a:cubicBezTo>
                      <a:pt x="7" y="4"/>
                      <a:pt x="3" y="0"/>
                      <a:pt x="1" y="4"/>
                    </a:cubicBezTo>
                    <a:cubicBezTo>
                      <a:pt x="1" y="4"/>
                      <a:pt x="1" y="4"/>
                      <a:pt x="1" y="5"/>
                    </a:cubicBezTo>
                    <a:cubicBezTo>
                      <a:pt x="1" y="5"/>
                      <a:pt x="0" y="5"/>
                      <a:pt x="0" y="5"/>
                    </a:cubicBezTo>
                    <a:cubicBezTo>
                      <a:pt x="0" y="6"/>
                      <a:pt x="0" y="7"/>
                      <a:pt x="0" y="7"/>
                    </a:cubicBezTo>
                    <a:cubicBezTo>
                      <a:pt x="1" y="8"/>
                      <a:pt x="2" y="8"/>
                      <a:pt x="3" y="8"/>
                    </a:cubicBezTo>
                    <a:cubicBezTo>
                      <a:pt x="4" y="8"/>
                      <a:pt x="5" y="8"/>
                      <a:pt x="6" y="8"/>
                    </a:cubicBezTo>
                    <a:cubicBezTo>
                      <a:pt x="7" y="8"/>
                      <a:pt x="7" y="9"/>
                      <a:pt x="8" y="10"/>
                    </a:cubicBezTo>
                    <a:cubicBezTo>
                      <a:pt x="8" y="10"/>
                      <a:pt x="8" y="10"/>
                      <a:pt x="9" y="10"/>
                    </a:cubicBezTo>
                    <a:cubicBezTo>
                      <a:pt x="9" y="11"/>
                      <a:pt x="9" y="11"/>
                      <a:pt x="9" y="12"/>
                    </a:cubicBezTo>
                    <a:cubicBezTo>
                      <a:pt x="9" y="13"/>
                      <a:pt x="11" y="12"/>
                      <a:pt x="11" y="12"/>
                    </a:cubicBezTo>
                    <a:cubicBezTo>
                      <a:pt x="12" y="13"/>
                      <a:pt x="11" y="13"/>
                      <a:pt x="12" y="14"/>
                    </a:cubicBezTo>
                    <a:cubicBezTo>
                      <a:pt x="12" y="14"/>
                      <a:pt x="12" y="14"/>
                      <a:pt x="13" y="15"/>
                    </a:cubicBezTo>
                    <a:cubicBezTo>
                      <a:pt x="13" y="15"/>
                      <a:pt x="13" y="16"/>
                      <a:pt x="13" y="16"/>
                    </a:cubicBezTo>
                    <a:cubicBezTo>
                      <a:pt x="13" y="16"/>
                      <a:pt x="14" y="16"/>
                      <a:pt x="14" y="16"/>
                    </a:cubicBezTo>
                    <a:cubicBezTo>
                      <a:pt x="15" y="16"/>
                      <a:pt x="16" y="16"/>
                      <a:pt x="16" y="16"/>
                    </a:cubicBezTo>
                    <a:cubicBezTo>
                      <a:pt x="18" y="16"/>
                      <a:pt x="19" y="17"/>
                      <a:pt x="20" y="17"/>
                    </a:cubicBezTo>
                    <a:cubicBezTo>
                      <a:pt x="21" y="16"/>
                      <a:pt x="21" y="16"/>
                      <a:pt x="22" y="17"/>
                    </a:cubicBezTo>
                    <a:cubicBezTo>
                      <a:pt x="23" y="17"/>
                      <a:pt x="23" y="18"/>
                      <a:pt x="24" y="18"/>
                    </a:cubicBezTo>
                    <a:cubicBezTo>
                      <a:pt x="25" y="19"/>
                      <a:pt x="25" y="20"/>
                      <a:pt x="26" y="20"/>
                    </a:cubicBezTo>
                    <a:cubicBezTo>
                      <a:pt x="27" y="20"/>
                      <a:pt x="29" y="20"/>
                      <a:pt x="28" y="19"/>
                    </a:cubicBezTo>
                    <a:cubicBezTo>
                      <a:pt x="27" y="19"/>
                      <a:pt x="27" y="19"/>
                      <a:pt x="26" y="19"/>
                    </a:cubicBezTo>
                    <a:cubicBezTo>
                      <a:pt x="26" y="18"/>
                      <a:pt x="26" y="18"/>
                      <a:pt x="27" y="1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60" name="Forma livre 261"/>
              <p:cNvSpPr>
                <a:spLocks/>
              </p:cNvSpPr>
              <p:nvPr/>
            </p:nvSpPr>
            <p:spPr bwMode="auto">
              <a:xfrm>
                <a:off x="5254" y="170"/>
                <a:ext cx="14" cy="4"/>
              </a:xfrm>
              <a:custGeom>
                <a:avLst/>
                <a:gdLst>
                  <a:gd name="T0" fmla="*/ 7 w 7"/>
                  <a:gd name="T1" fmla="*/ 1 h 2"/>
                  <a:gd name="T2" fmla="*/ 4 w 7"/>
                  <a:gd name="T3" fmla="*/ 0 h 2"/>
                  <a:gd name="T4" fmla="*/ 0 w 7"/>
                  <a:gd name="T5" fmla="*/ 1 h 2"/>
                  <a:gd name="T6" fmla="*/ 7 w 7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7" y="1"/>
                    </a:moveTo>
                    <a:cubicBezTo>
                      <a:pt x="6" y="0"/>
                      <a:pt x="5" y="0"/>
                      <a:pt x="4" y="0"/>
                    </a:cubicBezTo>
                    <a:cubicBezTo>
                      <a:pt x="3" y="0"/>
                      <a:pt x="1" y="0"/>
                      <a:pt x="0" y="1"/>
                    </a:cubicBezTo>
                    <a:cubicBezTo>
                      <a:pt x="1" y="2"/>
                      <a:pt x="6" y="1"/>
                      <a:pt x="7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61" name="Forma livre 262"/>
              <p:cNvSpPr>
                <a:spLocks/>
              </p:cNvSpPr>
              <p:nvPr/>
            </p:nvSpPr>
            <p:spPr bwMode="auto">
              <a:xfrm>
                <a:off x="5272" y="168"/>
                <a:ext cx="14" cy="4"/>
              </a:xfrm>
              <a:custGeom>
                <a:avLst/>
                <a:gdLst>
                  <a:gd name="T0" fmla="*/ 1 w 7"/>
                  <a:gd name="T1" fmla="*/ 1 h 2"/>
                  <a:gd name="T2" fmla="*/ 7 w 7"/>
                  <a:gd name="T3" fmla="*/ 0 h 2"/>
                  <a:gd name="T4" fmla="*/ 3 w 7"/>
                  <a:gd name="T5" fmla="*/ 0 h 2"/>
                  <a:gd name="T6" fmla="*/ 1 w 7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1" y="1"/>
                    </a:moveTo>
                    <a:cubicBezTo>
                      <a:pt x="2" y="2"/>
                      <a:pt x="6" y="1"/>
                      <a:pt x="7" y="0"/>
                    </a:cubicBezTo>
                    <a:cubicBezTo>
                      <a:pt x="6" y="0"/>
                      <a:pt x="4" y="0"/>
                      <a:pt x="3" y="0"/>
                    </a:cubicBezTo>
                    <a:cubicBezTo>
                      <a:pt x="2" y="0"/>
                      <a:pt x="0" y="1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62" name="Forma livre 263"/>
              <p:cNvSpPr>
                <a:spLocks/>
              </p:cNvSpPr>
              <p:nvPr/>
            </p:nvSpPr>
            <p:spPr bwMode="auto">
              <a:xfrm>
                <a:off x="5268" y="74"/>
                <a:ext cx="8" cy="6"/>
              </a:xfrm>
              <a:custGeom>
                <a:avLst/>
                <a:gdLst>
                  <a:gd name="T0" fmla="*/ 1 w 4"/>
                  <a:gd name="T1" fmla="*/ 1 h 3"/>
                  <a:gd name="T2" fmla="*/ 2 w 4"/>
                  <a:gd name="T3" fmla="*/ 2 h 3"/>
                  <a:gd name="T4" fmla="*/ 3 w 4"/>
                  <a:gd name="T5" fmla="*/ 2 h 3"/>
                  <a:gd name="T6" fmla="*/ 4 w 4"/>
                  <a:gd name="T7" fmla="*/ 3 h 3"/>
                  <a:gd name="T8" fmla="*/ 4 w 4"/>
                  <a:gd name="T9" fmla="*/ 1 h 3"/>
                  <a:gd name="T10" fmla="*/ 1 w 4"/>
                  <a:gd name="T1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3">
                    <a:moveTo>
                      <a:pt x="1" y="1"/>
                    </a:moveTo>
                    <a:cubicBezTo>
                      <a:pt x="2" y="2"/>
                      <a:pt x="2" y="1"/>
                      <a:pt x="2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3"/>
                      <a:pt x="4" y="3"/>
                      <a:pt x="4" y="3"/>
                    </a:cubicBezTo>
                    <a:cubicBezTo>
                      <a:pt x="4" y="2"/>
                      <a:pt x="4" y="2"/>
                      <a:pt x="4" y="1"/>
                    </a:cubicBezTo>
                    <a:cubicBezTo>
                      <a:pt x="4" y="0"/>
                      <a:pt x="0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63" name="Forma livre 264"/>
              <p:cNvSpPr>
                <a:spLocks/>
              </p:cNvSpPr>
              <p:nvPr/>
            </p:nvSpPr>
            <p:spPr bwMode="auto">
              <a:xfrm>
                <a:off x="5206" y="290"/>
                <a:ext cx="6" cy="4"/>
              </a:xfrm>
              <a:custGeom>
                <a:avLst/>
                <a:gdLst>
                  <a:gd name="T0" fmla="*/ 0 w 3"/>
                  <a:gd name="T1" fmla="*/ 1 h 2"/>
                  <a:gd name="T2" fmla="*/ 0 w 3"/>
                  <a:gd name="T3" fmla="*/ 1 h 2"/>
                  <a:gd name="T4" fmla="*/ 0 w 3"/>
                  <a:gd name="T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1" y="2"/>
                      <a:pt x="3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64" name="Forma livre 265"/>
              <p:cNvSpPr>
                <a:spLocks/>
              </p:cNvSpPr>
              <p:nvPr/>
            </p:nvSpPr>
            <p:spPr bwMode="auto">
              <a:xfrm>
                <a:off x="5262" y="268"/>
                <a:ext cx="2" cy="0"/>
              </a:xfrm>
              <a:custGeom>
                <a:avLst/>
                <a:gdLst>
                  <a:gd name="T0" fmla="*/ 0 w 1"/>
                  <a:gd name="T1" fmla="*/ 0 w 1"/>
                  <a:gd name="T2" fmla="*/ 0 w 1"/>
                  <a:gd name="T3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65" name="Forma livre 266"/>
              <p:cNvSpPr>
                <a:spLocks/>
              </p:cNvSpPr>
              <p:nvPr/>
            </p:nvSpPr>
            <p:spPr bwMode="auto">
              <a:xfrm>
                <a:off x="5226" y="294"/>
                <a:ext cx="32" cy="24"/>
              </a:xfrm>
              <a:custGeom>
                <a:avLst/>
                <a:gdLst>
                  <a:gd name="T0" fmla="*/ 14 w 16"/>
                  <a:gd name="T1" fmla="*/ 5 h 12"/>
                  <a:gd name="T2" fmla="*/ 12 w 16"/>
                  <a:gd name="T3" fmla="*/ 4 h 12"/>
                  <a:gd name="T4" fmla="*/ 11 w 16"/>
                  <a:gd name="T5" fmla="*/ 3 h 12"/>
                  <a:gd name="T6" fmla="*/ 11 w 16"/>
                  <a:gd name="T7" fmla="*/ 1 h 12"/>
                  <a:gd name="T8" fmla="*/ 9 w 16"/>
                  <a:gd name="T9" fmla="*/ 1 h 12"/>
                  <a:gd name="T10" fmla="*/ 5 w 16"/>
                  <a:gd name="T11" fmla="*/ 0 h 12"/>
                  <a:gd name="T12" fmla="*/ 4 w 16"/>
                  <a:gd name="T13" fmla="*/ 1 h 12"/>
                  <a:gd name="T14" fmla="*/ 2 w 16"/>
                  <a:gd name="T15" fmla="*/ 3 h 12"/>
                  <a:gd name="T16" fmla="*/ 3 w 16"/>
                  <a:gd name="T17" fmla="*/ 5 h 12"/>
                  <a:gd name="T18" fmla="*/ 4 w 16"/>
                  <a:gd name="T19" fmla="*/ 6 h 12"/>
                  <a:gd name="T20" fmla="*/ 4 w 16"/>
                  <a:gd name="T21" fmla="*/ 7 h 12"/>
                  <a:gd name="T22" fmla="*/ 5 w 16"/>
                  <a:gd name="T23" fmla="*/ 8 h 12"/>
                  <a:gd name="T24" fmla="*/ 4 w 16"/>
                  <a:gd name="T25" fmla="*/ 9 h 12"/>
                  <a:gd name="T26" fmla="*/ 3 w 16"/>
                  <a:gd name="T27" fmla="*/ 9 h 12"/>
                  <a:gd name="T28" fmla="*/ 0 w 16"/>
                  <a:gd name="T29" fmla="*/ 8 h 12"/>
                  <a:gd name="T30" fmla="*/ 1 w 16"/>
                  <a:gd name="T31" fmla="*/ 9 h 12"/>
                  <a:gd name="T32" fmla="*/ 2 w 16"/>
                  <a:gd name="T33" fmla="*/ 11 h 12"/>
                  <a:gd name="T34" fmla="*/ 4 w 16"/>
                  <a:gd name="T35" fmla="*/ 11 h 12"/>
                  <a:gd name="T36" fmla="*/ 6 w 16"/>
                  <a:gd name="T37" fmla="*/ 12 h 12"/>
                  <a:gd name="T38" fmla="*/ 10 w 16"/>
                  <a:gd name="T39" fmla="*/ 11 h 12"/>
                  <a:gd name="T40" fmla="*/ 14 w 16"/>
                  <a:gd name="T41" fmla="*/ 8 h 12"/>
                  <a:gd name="T42" fmla="*/ 13 w 16"/>
                  <a:gd name="T43" fmla="*/ 6 h 12"/>
                  <a:gd name="T44" fmla="*/ 14 w 16"/>
                  <a:gd name="T45" fmla="*/ 5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6" h="12">
                    <a:moveTo>
                      <a:pt x="14" y="5"/>
                    </a:moveTo>
                    <a:cubicBezTo>
                      <a:pt x="14" y="4"/>
                      <a:pt x="13" y="5"/>
                      <a:pt x="12" y="4"/>
                    </a:cubicBezTo>
                    <a:cubicBezTo>
                      <a:pt x="12" y="4"/>
                      <a:pt x="11" y="3"/>
                      <a:pt x="11" y="3"/>
                    </a:cubicBezTo>
                    <a:cubicBezTo>
                      <a:pt x="11" y="2"/>
                      <a:pt x="11" y="2"/>
                      <a:pt x="11" y="1"/>
                    </a:cubicBezTo>
                    <a:cubicBezTo>
                      <a:pt x="10" y="1"/>
                      <a:pt x="9" y="1"/>
                      <a:pt x="9" y="1"/>
                    </a:cubicBezTo>
                    <a:cubicBezTo>
                      <a:pt x="7" y="0"/>
                      <a:pt x="6" y="0"/>
                      <a:pt x="5" y="0"/>
                    </a:cubicBezTo>
                    <a:cubicBezTo>
                      <a:pt x="4" y="0"/>
                      <a:pt x="4" y="1"/>
                      <a:pt x="4" y="1"/>
                    </a:cubicBezTo>
                    <a:cubicBezTo>
                      <a:pt x="3" y="2"/>
                      <a:pt x="3" y="2"/>
                      <a:pt x="2" y="3"/>
                    </a:cubicBezTo>
                    <a:cubicBezTo>
                      <a:pt x="2" y="4"/>
                      <a:pt x="2" y="4"/>
                      <a:pt x="3" y="5"/>
                    </a:cubicBezTo>
                    <a:cubicBezTo>
                      <a:pt x="4" y="5"/>
                      <a:pt x="4" y="6"/>
                      <a:pt x="4" y="6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4" y="7"/>
                      <a:pt x="5" y="8"/>
                      <a:pt x="5" y="8"/>
                    </a:cubicBezTo>
                    <a:cubicBezTo>
                      <a:pt x="5" y="9"/>
                      <a:pt x="4" y="8"/>
                      <a:pt x="4" y="9"/>
                    </a:cubicBezTo>
                    <a:cubicBezTo>
                      <a:pt x="4" y="9"/>
                      <a:pt x="3" y="9"/>
                      <a:pt x="3" y="9"/>
                    </a:cubicBezTo>
                    <a:cubicBezTo>
                      <a:pt x="2" y="10"/>
                      <a:pt x="2" y="8"/>
                      <a:pt x="0" y="8"/>
                    </a:cubicBezTo>
                    <a:cubicBezTo>
                      <a:pt x="0" y="8"/>
                      <a:pt x="1" y="9"/>
                      <a:pt x="1" y="9"/>
                    </a:cubicBezTo>
                    <a:cubicBezTo>
                      <a:pt x="1" y="10"/>
                      <a:pt x="2" y="10"/>
                      <a:pt x="2" y="11"/>
                    </a:cubicBezTo>
                    <a:cubicBezTo>
                      <a:pt x="3" y="11"/>
                      <a:pt x="3" y="11"/>
                      <a:pt x="4" y="11"/>
                    </a:cubicBezTo>
                    <a:cubicBezTo>
                      <a:pt x="5" y="11"/>
                      <a:pt x="6" y="11"/>
                      <a:pt x="6" y="12"/>
                    </a:cubicBezTo>
                    <a:cubicBezTo>
                      <a:pt x="8" y="12"/>
                      <a:pt x="9" y="11"/>
                      <a:pt x="10" y="11"/>
                    </a:cubicBezTo>
                    <a:cubicBezTo>
                      <a:pt x="11" y="10"/>
                      <a:pt x="16" y="10"/>
                      <a:pt x="14" y="8"/>
                    </a:cubicBezTo>
                    <a:cubicBezTo>
                      <a:pt x="13" y="7"/>
                      <a:pt x="12" y="7"/>
                      <a:pt x="13" y="6"/>
                    </a:cubicBezTo>
                    <a:cubicBezTo>
                      <a:pt x="14" y="6"/>
                      <a:pt x="15" y="6"/>
                      <a:pt x="14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66" name="Forma livre 267"/>
              <p:cNvSpPr>
                <a:spLocks/>
              </p:cNvSpPr>
              <p:nvPr/>
            </p:nvSpPr>
            <p:spPr bwMode="auto">
              <a:xfrm>
                <a:off x="5214" y="292"/>
                <a:ext cx="4" cy="2"/>
              </a:xfrm>
              <a:custGeom>
                <a:avLst/>
                <a:gdLst>
                  <a:gd name="T0" fmla="*/ 0 w 2"/>
                  <a:gd name="T1" fmla="*/ 1 h 1"/>
                  <a:gd name="T2" fmla="*/ 2 w 2"/>
                  <a:gd name="T3" fmla="*/ 1 h 1"/>
                  <a:gd name="T4" fmla="*/ 2 w 2"/>
                  <a:gd name="T5" fmla="*/ 0 h 1"/>
                  <a:gd name="T6" fmla="*/ 0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0" y="1"/>
                      <a:pt x="1" y="1"/>
                      <a:pt x="2" y="1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2" y="0"/>
                      <a:pt x="0" y="0"/>
                      <a:pt x="0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67" name="Forma livre 268"/>
              <p:cNvSpPr>
                <a:spLocks/>
              </p:cNvSpPr>
              <p:nvPr/>
            </p:nvSpPr>
            <p:spPr bwMode="auto">
              <a:xfrm>
                <a:off x="5500" y="146"/>
                <a:ext cx="14" cy="6"/>
              </a:xfrm>
              <a:custGeom>
                <a:avLst/>
                <a:gdLst>
                  <a:gd name="T0" fmla="*/ 2 w 7"/>
                  <a:gd name="T1" fmla="*/ 2 h 3"/>
                  <a:gd name="T2" fmla="*/ 1 w 7"/>
                  <a:gd name="T3" fmla="*/ 3 h 3"/>
                  <a:gd name="T4" fmla="*/ 4 w 7"/>
                  <a:gd name="T5" fmla="*/ 2 h 3"/>
                  <a:gd name="T6" fmla="*/ 7 w 7"/>
                  <a:gd name="T7" fmla="*/ 1 h 3"/>
                  <a:gd name="T8" fmla="*/ 4 w 7"/>
                  <a:gd name="T9" fmla="*/ 1 h 3"/>
                  <a:gd name="T10" fmla="*/ 2 w 7"/>
                  <a:gd name="T11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3">
                    <a:moveTo>
                      <a:pt x="2" y="2"/>
                    </a:moveTo>
                    <a:cubicBezTo>
                      <a:pt x="2" y="2"/>
                      <a:pt x="0" y="3"/>
                      <a:pt x="1" y="3"/>
                    </a:cubicBezTo>
                    <a:cubicBezTo>
                      <a:pt x="2" y="3"/>
                      <a:pt x="3" y="2"/>
                      <a:pt x="4" y="2"/>
                    </a:cubicBezTo>
                    <a:cubicBezTo>
                      <a:pt x="4" y="2"/>
                      <a:pt x="7" y="2"/>
                      <a:pt x="7" y="1"/>
                    </a:cubicBezTo>
                    <a:cubicBezTo>
                      <a:pt x="7" y="0"/>
                      <a:pt x="5" y="1"/>
                      <a:pt x="4" y="1"/>
                    </a:cubicBezTo>
                    <a:cubicBezTo>
                      <a:pt x="3" y="1"/>
                      <a:pt x="3" y="2"/>
                      <a:pt x="2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68" name="Forma livre 269"/>
              <p:cNvSpPr>
                <a:spLocks/>
              </p:cNvSpPr>
              <p:nvPr/>
            </p:nvSpPr>
            <p:spPr bwMode="auto">
              <a:xfrm>
                <a:off x="5224" y="30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0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69" name="Forma livre 270"/>
              <p:cNvSpPr>
                <a:spLocks/>
              </p:cNvSpPr>
              <p:nvPr/>
            </p:nvSpPr>
            <p:spPr bwMode="auto">
              <a:xfrm>
                <a:off x="5070" y="550"/>
                <a:ext cx="16" cy="8"/>
              </a:xfrm>
              <a:custGeom>
                <a:avLst/>
                <a:gdLst>
                  <a:gd name="T0" fmla="*/ 6 w 8"/>
                  <a:gd name="T1" fmla="*/ 0 h 4"/>
                  <a:gd name="T2" fmla="*/ 3 w 8"/>
                  <a:gd name="T3" fmla="*/ 2 h 4"/>
                  <a:gd name="T4" fmla="*/ 1 w 8"/>
                  <a:gd name="T5" fmla="*/ 2 h 4"/>
                  <a:gd name="T6" fmla="*/ 3 w 8"/>
                  <a:gd name="T7" fmla="*/ 3 h 4"/>
                  <a:gd name="T8" fmla="*/ 7 w 8"/>
                  <a:gd name="T9" fmla="*/ 1 h 4"/>
                  <a:gd name="T10" fmla="*/ 8 w 8"/>
                  <a:gd name="T11" fmla="*/ 0 h 4"/>
                  <a:gd name="T12" fmla="*/ 6 w 8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4">
                    <a:moveTo>
                      <a:pt x="6" y="0"/>
                    </a:moveTo>
                    <a:cubicBezTo>
                      <a:pt x="5" y="1"/>
                      <a:pt x="4" y="1"/>
                      <a:pt x="3" y="2"/>
                    </a:cubicBezTo>
                    <a:cubicBezTo>
                      <a:pt x="2" y="2"/>
                      <a:pt x="1" y="2"/>
                      <a:pt x="1" y="2"/>
                    </a:cubicBezTo>
                    <a:cubicBezTo>
                      <a:pt x="0" y="4"/>
                      <a:pt x="2" y="3"/>
                      <a:pt x="3" y="3"/>
                    </a:cubicBezTo>
                    <a:cubicBezTo>
                      <a:pt x="4" y="3"/>
                      <a:pt x="6" y="2"/>
                      <a:pt x="7" y="1"/>
                    </a:cubicBezTo>
                    <a:cubicBezTo>
                      <a:pt x="7" y="1"/>
                      <a:pt x="8" y="0"/>
                      <a:pt x="8" y="0"/>
                    </a:cubicBezTo>
                    <a:cubicBezTo>
                      <a:pt x="7" y="0"/>
                      <a:pt x="6" y="0"/>
                      <a:pt x="6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70" name="Forma livre 271"/>
              <p:cNvSpPr>
                <a:spLocks/>
              </p:cNvSpPr>
              <p:nvPr/>
            </p:nvSpPr>
            <p:spPr bwMode="auto">
              <a:xfrm>
                <a:off x="5052" y="354"/>
                <a:ext cx="14" cy="20"/>
              </a:xfrm>
              <a:custGeom>
                <a:avLst/>
                <a:gdLst>
                  <a:gd name="T0" fmla="*/ 4 w 7"/>
                  <a:gd name="T1" fmla="*/ 2 h 10"/>
                  <a:gd name="T2" fmla="*/ 1 w 7"/>
                  <a:gd name="T3" fmla="*/ 5 h 10"/>
                  <a:gd name="T4" fmla="*/ 2 w 7"/>
                  <a:gd name="T5" fmla="*/ 9 h 10"/>
                  <a:gd name="T6" fmla="*/ 3 w 7"/>
                  <a:gd name="T7" fmla="*/ 7 h 10"/>
                  <a:gd name="T8" fmla="*/ 4 w 7"/>
                  <a:gd name="T9" fmla="*/ 5 h 10"/>
                  <a:gd name="T10" fmla="*/ 7 w 7"/>
                  <a:gd name="T11" fmla="*/ 2 h 10"/>
                  <a:gd name="T12" fmla="*/ 7 w 7"/>
                  <a:gd name="T13" fmla="*/ 0 h 10"/>
                  <a:gd name="T14" fmla="*/ 4 w 7"/>
                  <a:gd name="T15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10">
                    <a:moveTo>
                      <a:pt x="4" y="2"/>
                    </a:moveTo>
                    <a:cubicBezTo>
                      <a:pt x="3" y="3"/>
                      <a:pt x="1" y="3"/>
                      <a:pt x="1" y="5"/>
                    </a:cubicBezTo>
                    <a:cubicBezTo>
                      <a:pt x="1" y="6"/>
                      <a:pt x="0" y="10"/>
                      <a:pt x="2" y="9"/>
                    </a:cubicBezTo>
                    <a:cubicBezTo>
                      <a:pt x="3" y="9"/>
                      <a:pt x="3" y="8"/>
                      <a:pt x="3" y="7"/>
                    </a:cubicBezTo>
                    <a:cubicBezTo>
                      <a:pt x="3" y="6"/>
                      <a:pt x="3" y="6"/>
                      <a:pt x="4" y="5"/>
                    </a:cubicBezTo>
                    <a:cubicBezTo>
                      <a:pt x="5" y="4"/>
                      <a:pt x="6" y="3"/>
                      <a:pt x="7" y="2"/>
                    </a:cubicBezTo>
                    <a:cubicBezTo>
                      <a:pt x="7" y="1"/>
                      <a:pt x="7" y="1"/>
                      <a:pt x="7" y="0"/>
                    </a:cubicBezTo>
                    <a:cubicBezTo>
                      <a:pt x="6" y="0"/>
                      <a:pt x="5" y="1"/>
                      <a:pt x="4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71" name="Forma livre 272"/>
              <p:cNvSpPr>
                <a:spLocks/>
              </p:cNvSpPr>
              <p:nvPr/>
            </p:nvSpPr>
            <p:spPr bwMode="auto">
              <a:xfrm>
                <a:off x="5890" y="738"/>
                <a:ext cx="10" cy="12"/>
              </a:xfrm>
              <a:custGeom>
                <a:avLst/>
                <a:gdLst>
                  <a:gd name="T0" fmla="*/ 3 w 5"/>
                  <a:gd name="T1" fmla="*/ 5 h 6"/>
                  <a:gd name="T2" fmla="*/ 5 w 5"/>
                  <a:gd name="T3" fmla="*/ 4 h 6"/>
                  <a:gd name="T4" fmla="*/ 3 w 5"/>
                  <a:gd name="T5" fmla="*/ 2 h 6"/>
                  <a:gd name="T6" fmla="*/ 2 w 5"/>
                  <a:gd name="T7" fmla="*/ 1 h 6"/>
                  <a:gd name="T8" fmla="*/ 2 w 5"/>
                  <a:gd name="T9" fmla="*/ 2 h 6"/>
                  <a:gd name="T10" fmla="*/ 3 w 5"/>
                  <a:gd name="T11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6">
                    <a:moveTo>
                      <a:pt x="3" y="5"/>
                    </a:moveTo>
                    <a:cubicBezTo>
                      <a:pt x="4" y="6"/>
                      <a:pt x="5" y="6"/>
                      <a:pt x="5" y="4"/>
                    </a:cubicBezTo>
                    <a:cubicBezTo>
                      <a:pt x="5" y="3"/>
                      <a:pt x="4" y="3"/>
                      <a:pt x="3" y="2"/>
                    </a:cubicBezTo>
                    <a:cubicBezTo>
                      <a:pt x="3" y="2"/>
                      <a:pt x="2" y="1"/>
                      <a:pt x="2" y="1"/>
                    </a:cubicBezTo>
                    <a:cubicBezTo>
                      <a:pt x="0" y="0"/>
                      <a:pt x="1" y="1"/>
                      <a:pt x="2" y="2"/>
                    </a:cubicBezTo>
                    <a:cubicBezTo>
                      <a:pt x="2" y="3"/>
                      <a:pt x="3" y="4"/>
                      <a:pt x="3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72" name="Forma livre 273"/>
              <p:cNvSpPr>
                <a:spLocks/>
              </p:cNvSpPr>
              <p:nvPr/>
            </p:nvSpPr>
            <p:spPr bwMode="auto">
              <a:xfrm>
                <a:off x="5100" y="544"/>
                <a:ext cx="6" cy="6"/>
              </a:xfrm>
              <a:custGeom>
                <a:avLst/>
                <a:gdLst>
                  <a:gd name="T0" fmla="*/ 1 w 3"/>
                  <a:gd name="T1" fmla="*/ 3 h 3"/>
                  <a:gd name="T2" fmla="*/ 2 w 3"/>
                  <a:gd name="T3" fmla="*/ 2 h 3"/>
                  <a:gd name="T4" fmla="*/ 1 w 3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cubicBezTo>
                      <a:pt x="1" y="3"/>
                      <a:pt x="2" y="2"/>
                      <a:pt x="2" y="2"/>
                    </a:cubicBezTo>
                    <a:cubicBezTo>
                      <a:pt x="3" y="0"/>
                      <a:pt x="0" y="1"/>
                      <a:pt x="1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73" name="Forma livre 274"/>
              <p:cNvSpPr>
                <a:spLocks/>
              </p:cNvSpPr>
              <p:nvPr/>
            </p:nvSpPr>
            <p:spPr bwMode="auto">
              <a:xfrm>
                <a:off x="4842" y="440"/>
                <a:ext cx="8" cy="4"/>
              </a:xfrm>
              <a:custGeom>
                <a:avLst/>
                <a:gdLst>
                  <a:gd name="T0" fmla="*/ 1 w 4"/>
                  <a:gd name="T1" fmla="*/ 2 h 2"/>
                  <a:gd name="T2" fmla="*/ 2 w 4"/>
                  <a:gd name="T3" fmla="*/ 2 h 2"/>
                  <a:gd name="T4" fmla="*/ 1 w 4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2">
                    <a:moveTo>
                      <a:pt x="1" y="2"/>
                    </a:moveTo>
                    <a:cubicBezTo>
                      <a:pt x="1" y="2"/>
                      <a:pt x="2" y="2"/>
                      <a:pt x="2" y="2"/>
                    </a:cubicBezTo>
                    <a:cubicBezTo>
                      <a:pt x="4" y="0"/>
                      <a:pt x="0" y="1"/>
                      <a:pt x="1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74" name="Forma livre 275"/>
              <p:cNvSpPr>
                <a:spLocks/>
              </p:cNvSpPr>
              <p:nvPr/>
            </p:nvSpPr>
            <p:spPr bwMode="auto">
              <a:xfrm>
                <a:off x="5012" y="500"/>
                <a:ext cx="6" cy="10"/>
              </a:xfrm>
              <a:custGeom>
                <a:avLst/>
                <a:gdLst>
                  <a:gd name="T0" fmla="*/ 3 w 3"/>
                  <a:gd name="T1" fmla="*/ 1 h 5"/>
                  <a:gd name="T2" fmla="*/ 1 w 3"/>
                  <a:gd name="T3" fmla="*/ 2 h 5"/>
                  <a:gd name="T4" fmla="*/ 1 w 3"/>
                  <a:gd name="T5" fmla="*/ 3 h 5"/>
                  <a:gd name="T6" fmla="*/ 0 w 3"/>
                  <a:gd name="T7" fmla="*/ 5 h 5"/>
                  <a:gd name="T8" fmla="*/ 1 w 3"/>
                  <a:gd name="T9" fmla="*/ 5 h 5"/>
                  <a:gd name="T10" fmla="*/ 2 w 3"/>
                  <a:gd name="T11" fmla="*/ 3 h 5"/>
                  <a:gd name="T12" fmla="*/ 3 w 3"/>
                  <a:gd name="T13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3" y="1"/>
                    </a:moveTo>
                    <a:cubicBezTo>
                      <a:pt x="3" y="0"/>
                      <a:pt x="1" y="1"/>
                      <a:pt x="1" y="2"/>
                    </a:cubicBezTo>
                    <a:cubicBezTo>
                      <a:pt x="0" y="2"/>
                      <a:pt x="1" y="3"/>
                      <a:pt x="1" y="3"/>
                    </a:cubicBezTo>
                    <a:cubicBezTo>
                      <a:pt x="1" y="4"/>
                      <a:pt x="0" y="4"/>
                      <a:pt x="0" y="5"/>
                    </a:cubicBezTo>
                    <a:cubicBezTo>
                      <a:pt x="0" y="5"/>
                      <a:pt x="1" y="5"/>
                      <a:pt x="1" y="5"/>
                    </a:cubicBezTo>
                    <a:cubicBezTo>
                      <a:pt x="2" y="4"/>
                      <a:pt x="1" y="4"/>
                      <a:pt x="2" y="3"/>
                    </a:cubicBezTo>
                    <a:cubicBezTo>
                      <a:pt x="2" y="2"/>
                      <a:pt x="3" y="2"/>
                      <a:pt x="3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75" name="Forma livre 276"/>
              <p:cNvSpPr>
                <a:spLocks/>
              </p:cNvSpPr>
              <p:nvPr/>
            </p:nvSpPr>
            <p:spPr bwMode="auto">
              <a:xfrm>
                <a:off x="5008" y="468"/>
                <a:ext cx="12" cy="14"/>
              </a:xfrm>
              <a:custGeom>
                <a:avLst/>
                <a:gdLst>
                  <a:gd name="T0" fmla="*/ 3 w 6"/>
                  <a:gd name="T1" fmla="*/ 0 h 7"/>
                  <a:gd name="T2" fmla="*/ 2 w 6"/>
                  <a:gd name="T3" fmla="*/ 4 h 7"/>
                  <a:gd name="T4" fmla="*/ 0 w 6"/>
                  <a:gd name="T5" fmla="*/ 7 h 7"/>
                  <a:gd name="T6" fmla="*/ 3 w 6"/>
                  <a:gd name="T7" fmla="*/ 4 h 7"/>
                  <a:gd name="T8" fmla="*/ 3 w 6"/>
                  <a:gd name="T9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7">
                    <a:moveTo>
                      <a:pt x="3" y="0"/>
                    </a:moveTo>
                    <a:cubicBezTo>
                      <a:pt x="2" y="0"/>
                      <a:pt x="2" y="3"/>
                      <a:pt x="2" y="4"/>
                    </a:cubicBezTo>
                    <a:cubicBezTo>
                      <a:pt x="1" y="5"/>
                      <a:pt x="0" y="6"/>
                      <a:pt x="0" y="7"/>
                    </a:cubicBezTo>
                    <a:cubicBezTo>
                      <a:pt x="1" y="6"/>
                      <a:pt x="3" y="5"/>
                      <a:pt x="3" y="4"/>
                    </a:cubicBezTo>
                    <a:cubicBezTo>
                      <a:pt x="3" y="3"/>
                      <a:pt x="6" y="1"/>
                      <a:pt x="3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76" name="Forma livre 277"/>
              <p:cNvSpPr>
                <a:spLocks/>
              </p:cNvSpPr>
              <p:nvPr/>
            </p:nvSpPr>
            <p:spPr bwMode="auto">
              <a:xfrm>
                <a:off x="5858" y="734"/>
                <a:ext cx="16" cy="16"/>
              </a:xfrm>
              <a:custGeom>
                <a:avLst/>
                <a:gdLst>
                  <a:gd name="T0" fmla="*/ 4 w 8"/>
                  <a:gd name="T1" fmla="*/ 4 h 8"/>
                  <a:gd name="T2" fmla="*/ 2 w 8"/>
                  <a:gd name="T3" fmla="*/ 2 h 8"/>
                  <a:gd name="T4" fmla="*/ 1 w 8"/>
                  <a:gd name="T5" fmla="*/ 2 h 8"/>
                  <a:gd name="T6" fmla="*/ 4 w 8"/>
                  <a:gd name="T7" fmla="*/ 5 h 8"/>
                  <a:gd name="T8" fmla="*/ 6 w 8"/>
                  <a:gd name="T9" fmla="*/ 6 h 8"/>
                  <a:gd name="T10" fmla="*/ 8 w 8"/>
                  <a:gd name="T11" fmla="*/ 8 h 8"/>
                  <a:gd name="T12" fmla="*/ 4 w 8"/>
                  <a:gd name="T13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8">
                    <a:moveTo>
                      <a:pt x="4" y="4"/>
                    </a:moveTo>
                    <a:cubicBezTo>
                      <a:pt x="3" y="3"/>
                      <a:pt x="3" y="2"/>
                      <a:pt x="2" y="2"/>
                    </a:cubicBezTo>
                    <a:cubicBezTo>
                      <a:pt x="1" y="1"/>
                      <a:pt x="0" y="0"/>
                      <a:pt x="1" y="2"/>
                    </a:cubicBezTo>
                    <a:cubicBezTo>
                      <a:pt x="2" y="3"/>
                      <a:pt x="3" y="4"/>
                      <a:pt x="4" y="5"/>
                    </a:cubicBezTo>
                    <a:cubicBezTo>
                      <a:pt x="5" y="5"/>
                      <a:pt x="6" y="6"/>
                      <a:pt x="6" y="6"/>
                    </a:cubicBezTo>
                    <a:cubicBezTo>
                      <a:pt x="7" y="7"/>
                      <a:pt x="7" y="8"/>
                      <a:pt x="8" y="8"/>
                    </a:cubicBezTo>
                    <a:cubicBezTo>
                      <a:pt x="8" y="6"/>
                      <a:pt x="6" y="4"/>
                      <a:pt x="4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77" name="Forma livre 278"/>
              <p:cNvSpPr>
                <a:spLocks/>
              </p:cNvSpPr>
              <p:nvPr/>
            </p:nvSpPr>
            <p:spPr bwMode="auto">
              <a:xfrm>
                <a:off x="5712" y="302"/>
                <a:ext cx="12" cy="12"/>
              </a:xfrm>
              <a:custGeom>
                <a:avLst/>
                <a:gdLst>
                  <a:gd name="T0" fmla="*/ 6 w 6"/>
                  <a:gd name="T1" fmla="*/ 5 h 6"/>
                  <a:gd name="T2" fmla="*/ 5 w 6"/>
                  <a:gd name="T3" fmla="*/ 3 h 6"/>
                  <a:gd name="T4" fmla="*/ 2 w 6"/>
                  <a:gd name="T5" fmla="*/ 1 h 6"/>
                  <a:gd name="T6" fmla="*/ 0 w 6"/>
                  <a:gd name="T7" fmla="*/ 1 h 6"/>
                  <a:gd name="T8" fmla="*/ 1 w 6"/>
                  <a:gd name="T9" fmla="*/ 2 h 6"/>
                  <a:gd name="T10" fmla="*/ 3 w 6"/>
                  <a:gd name="T11" fmla="*/ 3 h 6"/>
                  <a:gd name="T12" fmla="*/ 5 w 6"/>
                  <a:gd name="T13" fmla="*/ 5 h 6"/>
                  <a:gd name="T14" fmla="*/ 6 w 6"/>
                  <a:gd name="T15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" h="6">
                    <a:moveTo>
                      <a:pt x="6" y="5"/>
                    </a:moveTo>
                    <a:cubicBezTo>
                      <a:pt x="6" y="4"/>
                      <a:pt x="6" y="4"/>
                      <a:pt x="5" y="3"/>
                    </a:cubicBezTo>
                    <a:cubicBezTo>
                      <a:pt x="4" y="3"/>
                      <a:pt x="3" y="1"/>
                      <a:pt x="2" y="1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0" y="3"/>
                      <a:pt x="1" y="2"/>
                      <a:pt x="1" y="2"/>
                    </a:cubicBezTo>
                    <a:cubicBezTo>
                      <a:pt x="2" y="2"/>
                      <a:pt x="3" y="3"/>
                      <a:pt x="3" y="3"/>
                    </a:cubicBezTo>
                    <a:cubicBezTo>
                      <a:pt x="4" y="4"/>
                      <a:pt x="4" y="4"/>
                      <a:pt x="5" y="5"/>
                    </a:cubicBezTo>
                    <a:cubicBezTo>
                      <a:pt x="5" y="5"/>
                      <a:pt x="6" y="6"/>
                      <a:pt x="6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78" name="Forma livre 279"/>
              <p:cNvSpPr>
                <a:spLocks/>
              </p:cNvSpPr>
              <p:nvPr/>
            </p:nvSpPr>
            <p:spPr bwMode="auto">
              <a:xfrm>
                <a:off x="5704" y="288"/>
                <a:ext cx="46" cy="26"/>
              </a:xfrm>
              <a:custGeom>
                <a:avLst/>
                <a:gdLst>
                  <a:gd name="T0" fmla="*/ 1 w 23"/>
                  <a:gd name="T1" fmla="*/ 7 h 13"/>
                  <a:gd name="T2" fmla="*/ 1 w 23"/>
                  <a:gd name="T3" fmla="*/ 9 h 13"/>
                  <a:gd name="T4" fmla="*/ 3 w 23"/>
                  <a:gd name="T5" fmla="*/ 9 h 13"/>
                  <a:gd name="T6" fmla="*/ 3 w 23"/>
                  <a:gd name="T7" fmla="*/ 9 h 13"/>
                  <a:gd name="T8" fmla="*/ 2 w 23"/>
                  <a:gd name="T9" fmla="*/ 7 h 13"/>
                  <a:gd name="T10" fmla="*/ 3 w 23"/>
                  <a:gd name="T11" fmla="*/ 6 h 13"/>
                  <a:gd name="T12" fmla="*/ 3 w 23"/>
                  <a:gd name="T13" fmla="*/ 5 h 13"/>
                  <a:gd name="T14" fmla="*/ 5 w 23"/>
                  <a:gd name="T15" fmla="*/ 5 h 13"/>
                  <a:gd name="T16" fmla="*/ 6 w 23"/>
                  <a:gd name="T17" fmla="*/ 5 h 13"/>
                  <a:gd name="T18" fmla="*/ 7 w 23"/>
                  <a:gd name="T19" fmla="*/ 5 h 13"/>
                  <a:gd name="T20" fmla="*/ 8 w 23"/>
                  <a:gd name="T21" fmla="*/ 5 h 13"/>
                  <a:gd name="T22" fmla="*/ 10 w 23"/>
                  <a:gd name="T23" fmla="*/ 2 h 13"/>
                  <a:gd name="T24" fmla="*/ 11 w 23"/>
                  <a:gd name="T25" fmla="*/ 3 h 13"/>
                  <a:gd name="T26" fmla="*/ 13 w 23"/>
                  <a:gd name="T27" fmla="*/ 4 h 13"/>
                  <a:gd name="T28" fmla="*/ 14 w 23"/>
                  <a:gd name="T29" fmla="*/ 6 h 13"/>
                  <a:gd name="T30" fmla="*/ 17 w 23"/>
                  <a:gd name="T31" fmla="*/ 6 h 13"/>
                  <a:gd name="T32" fmla="*/ 18 w 23"/>
                  <a:gd name="T33" fmla="*/ 7 h 13"/>
                  <a:gd name="T34" fmla="*/ 20 w 23"/>
                  <a:gd name="T35" fmla="*/ 8 h 13"/>
                  <a:gd name="T36" fmla="*/ 21 w 23"/>
                  <a:gd name="T37" fmla="*/ 11 h 13"/>
                  <a:gd name="T38" fmla="*/ 21 w 23"/>
                  <a:gd name="T39" fmla="*/ 13 h 13"/>
                  <a:gd name="T40" fmla="*/ 22 w 23"/>
                  <a:gd name="T41" fmla="*/ 11 h 13"/>
                  <a:gd name="T42" fmla="*/ 22 w 23"/>
                  <a:gd name="T43" fmla="*/ 9 h 13"/>
                  <a:gd name="T44" fmla="*/ 23 w 23"/>
                  <a:gd name="T45" fmla="*/ 8 h 13"/>
                  <a:gd name="T46" fmla="*/ 22 w 23"/>
                  <a:gd name="T47" fmla="*/ 6 h 13"/>
                  <a:gd name="T48" fmla="*/ 20 w 23"/>
                  <a:gd name="T49" fmla="*/ 6 h 13"/>
                  <a:gd name="T50" fmla="*/ 19 w 23"/>
                  <a:gd name="T51" fmla="*/ 4 h 13"/>
                  <a:gd name="T52" fmla="*/ 18 w 23"/>
                  <a:gd name="T53" fmla="*/ 3 h 13"/>
                  <a:gd name="T54" fmla="*/ 14 w 23"/>
                  <a:gd name="T55" fmla="*/ 3 h 13"/>
                  <a:gd name="T56" fmla="*/ 14 w 23"/>
                  <a:gd name="T57" fmla="*/ 1 h 13"/>
                  <a:gd name="T58" fmla="*/ 12 w 23"/>
                  <a:gd name="T59" fmla="*/ 0 h 13"/>
                  <a:gd name="T60" fmla="*/ 8 w 23"/>
                  <a:gd name="T61" fmla="*/ 2 h 13"/>
                  <a:gd name="T62" fmla="*/ 6 w 23"/>
                  <a:gd name="T63" fmla="*/ 4 h 13"/>
                  <a:gd name="T64" fmla="*/ 4 w 23"/>
                  <a:gd name="T65" fmla="*/ 3 h 13"/>
                  <a:gd name="T66" fmla="*/ 3 w 23"/>
                  <a:gd name="T67" fmla="*/ 4 h 13"/>
                  <a:gd name="T68" fmla="*/ 2 w 23"/>
                  <a:gd name="T69" fmla="*/ 5 h 13"/>
                  <a:gd name="T70" fmla="*/ 2 w 23"/>
                  <a:gd name="T71" fmla="*/ 5 h 13"/>
                  <a:gd name="T72" fmla="*/ 1 w 23"/>
                  <a:gd name="T73" fmla="*/ 7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3" h="13">
                    <a:moveTo>
                      <a:pt x="1" y="7"/>
                    </a:moveTo>
                    <a:cubicBezTo>
                      <a:pt x="0" y="7"/>
                      <a:pt x="0" y="8"/>
                      <a:pt x="1" y="9"/>
                    </a:cubicBezTo>
                    <a:cubicBezTo>
                      <a:pt x="1" y="9"/>
                      <a:pt x="2" y="9"/>
                      <a:pt x="3" y="9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3" y="8"/>
                      <a:pt x="1" y="9"/>
                      <a:pt x="2" y="7"/>
                    </a:cubicBezTo>
                    <a:cubicBezTo>
                      <a:pt x="2" y="7"/>
                      <a:pt x="3" y="7"/>
                      <a:pt x="3" y="6"/>
                    </a:cubicBezTo>
                    <a:cubicBezTo>
                      <a:pt x="3" y="6"/>
                      <a:pt x="3" y="6"/>
                      <a:pt x="3" y="5"/>
                    </a:cubicBezTo>
                    <a:cubicBezTo>
                      <a:pt x="3" y="3"/>
                      <a:pt x="5" y="5"/>
                      <a:pt x="5" y="5"/>
                    </a:cubicBezTo>
                    <a:cubicBezTo>
                      <a:pt x="5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7" y="5"/>
                    </a:cubicBezTo>
                    <a:cubicBezTo>
                      <a:pt x="7" y="5"/>
                      <a:pt x="8" y="5"/>
                      <a:pt x="8" y="5"/>
                    </a:cubicBezTo>
                    <a:cubicBezTo>
                      <a:pt x="9" y="4"/>
                      <a:pt x="9" y="1"/>
                      <a:pt x="10" y="2"/>
                    </a:cubicBezTo>
                    <a:cubicBezTo>
                      <a:pt x="10" y="2"/>
                      <a:pt x="11" y="3"/>
                      <a:pt x="11" y="3"/>
                    </a:cubicBezTo>
                    <a:cubicBezTo>
                      <a:pt x="11" y="4"/>
                      <a:pt x="12" y="4"/>
                      <a:pt x="13" y="4"/>
                    </a:cubicBezTo>
                    <a:cubicBezTo>
                      <a:pt x="13" y="5"/>
                      <a:pt x="14" y="5"/>
                      <a:pt x="14" y="6"/>
                    </a:cubicBezTo>
                    <a:cubicBezTo>
                      <a:pt x="15" y="6"/>
                      <a:pt x="16" y="6"/>
                      <a:pt x="17" y="6"/>
                    </a:cubicBezTo>
                    <a:cubicBezTo>
                      <a:pt x="17" y="6"/>
                      <a:pt x="18" y="6"/>
                      <a:pt x="18" y="7"/>
                    </a:cubicBezTo>
                    <a:cubicBezTo>
                      <a:pt x="19" y="7"/>
                      <a:pt x="19" y="7"/>
                      <a:pt x="20" y="8"/>
                    </a:cubicBezTo>
                    <a:cubicBezTo>
                      <a:pt x="20" y="9"/>
                      <a:pt x="22" y="9"/>
                      <a:pt x="21" y="11"/>
                    </a:cubicBezTo>
                    <a:cubicBezTo>
                      <a:pt x="21" y="11"/>
                      <a:pt x="20" y="13"/>
                      <a:pt x="21" y="13"/>
                    </a:cubicBezTo>
                    <a:cubicBezTo>
                      <a:pt x="22" y="12"/>
                      <a:pt x="22" y="11"/>
                      <a:pt x="22" y="11"/>
                    </a:cubicBezTo>
                    <a:cubicBezTo>
                      <a:pt x="22" y="10"/>
                      <a:pt x="22" y="10"/>
                      <a:pt x="22" y="9"/>
                    </a:cubicBezTo>
                    <a:cubicBezTo>
                      <a:pt x="22" y="9"/>
                      <a:pt x="23" y="8"/>
                      <a:pt x="23" y="8"/>
                    </a:cubicBezTo>
                    <a:cubicBezTo>
                      <a:pt x="23" y="7"/>
                      <a:pt x="23" y="6"/>
                      <a:pt x="22" y="6"/>
                    </a:cubicBezTo>
                    <a:cubicBezTo>
                      <a:pt x="22" y="5"/>
                      <a:pt x="21" y="6"/>
                      <a:pt x="20" y="6"/>
                    </a:cubicBezTo>
                    <a:cubicBezTo>
                      <a:pt x="19" y="6"/>
                      <a:pt x="20" y="5"/>
                      <a:pt x="19" y="4"/>
                    </a:cubicBezTo>
                    <a:cubicBezTo>
                      <a:pt x="19" y="4"/>
                      <a:pt x="18" y="3"/>
                      <a:pt x="18" y="3"/>
                    </a:cubicBezTo>
                    <a:cubicBezTo>
                      <a:pt x="17" y="3"/>
                      <a:pt x="14" y="4"/>
                      <a:pt x="14" y="3"/>
                    </a:cubicBezTo>
                    <a:cubicBezTo>
                      <a:pt x="14" y="2"/>
                      <a:pt x="14" y="1"/>
                      <a:pt x="14" y="1"/>
                    </a:cubicBezTo>
                    <a:cubicBezTo>
                      <a:pt x="13" y="0"/>
                      <a:pt x="13" y="0"/>
                      <a:pt x="12" y="0"/>
                    </a:cubicBezTo>
                    <a:cubicBezTo>
                      <a:pt x="10" y="0"/>
                      <a:pt x="9" y="0"/>
                      <a:pt x="8" y="2"/>
                    </a:cubicBezTo>
                    <a:cubicBezTo>
                      <a:pt x="8" y="3"/>
                      <a:pt x="7" y="5"/>
                      <a:pt x="6" y="4"/>
                    </a:cubicBezTo>
                    <a:cubicBezTo>
                      <a:pt x="5" y="3"/>
                      <a:pt x="5" y="2"/>
                      <a:pt x="4" y="3"/>
                    </a:cubicBezTo>
                    <a:cubicBezTo>
                      <a:pt x="3" y="3"/>
                      <a:pt x="3" y="4"/>
                      <a:pt x="3" y="4"/>
                    </a:cubicBezTo>
                    <a:cubicBezTo>
                      <a:pt x="2" y="4"/>
                      <a:pt x="2" y="4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6"/>
                      <a:pt x="2" y="6"/>
                      <a:pt x="1" y="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79" name="Forma livre 280"/>
              <p:cNvSpPr>
                <a:spLocks/>
              </p:cNvSpPr>
              <p:nvPr/>
            </p:nvSpPr>
            <p:spPr bwMode="auto">
              <a:xfrm>
                <a:off x="5652" y="318"/>
                <a:ext cx="32" cy="22"/>
              </a:xfrm>
              <a:custGeom>
                <a:avLst/>
                <a:gdLst>
                  <a:gd name="T0" fmla="*/ 0 w 16"/>
                  <a:gd name="T1" fmla="*/ 9 h 11"/>
                  <a:gd name="T2" fmla="*/ 3 w 16"/>
                  <a:gd name="T3" fmla="*/ 10 h 11"/>
                  <a:gd name="T4" fmla="*/ 6 w 16"/>
                  <a:gd name="T5" fmla="*/ 10 h 11"/>
                  <a:gd name="T6" fmla="*/ 8 w 16"/>
                  <a:gd name="T7" fmla="*/ 10 h 11"/>
                  <a:gd name="T8" fmla="*/ 10 w 16"/>
                  <a:gd name="T9" fmla="*/ 9 h 11"/>
                  <a:gd name="T10" fmla="*/ 12 w 16"/>
                  <a:gd name="T11" fmla="*/ 8 h 11"/>
                  <a:gd name="T12" fmla="*/ 13 w 16"/>
                  <a:gd name="T13" fmla="*/ 6 h 11"/>
                  <a:gd name="T14" fmla="*/ 15 w 16"/>
                  <a:gd name="T15" fmla="*/ 4 h 11"/>
                  <a:gd name="T16" fmla="*/ 15 w 16"/>
                  <a:gd name="T17" fmla="*/ 0 h 11"/>
                  <a:gd name="T18" fmla="*/ 13 w 16"/>
                  <a:gd name="T19" fmla="*/ 2 h 11"/>
                  <a:gd name="T20" fmla="*/ 12 w 16"/>
                  <a:gd name="T21" fmla="*/ 4 h 11"/>
                  <a:gd name="T22" fmla="*/ 10 w 16"/>
                  <a:gd name="T23" fmla="*/ 5 h 11"/>
                  <a:gd name="T24" fmla="*/ 8 w 16"/>
                  <a:gd name="T25" fmla="*/ 4 h 11"/>
                  <a:gd name="T26" fmla="*/ 5 w 16"/>
                  <a:gd name="T27" fmla="*/ 4 h 11"/>
                  <a:gd name="T28" fmla="*/ 3 w 16"/>
                  <a:gd name="T29" fmla="*/ 5 h 11"/>
                  <a:gd name="T30" fmla="*/ 1 w 16"/>
                  <a:gd name="T31" fmla="*/ 5 h 11"/>
                  <a:gd name="T32" fmla="*/ 1 w 16"/>
                  <a:gd name="T33" fmla="*/ 7 h 11"/>
                  <a:gd name="T34" fmla="*/ 0 w 16"/>
                  <a:gd name="T35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6" h="11">
                    <a:moveTo>
                      <a:pt x="0" y="9"/>
                    </a:moveTo>
                    <a:cubicBezTo>
                      <a:pt x="0" y="11"/>
                      <a:pt x="2" y="10"/>
                      <a:pt x="3" y="10"/>
                    </a:cubicBezTo>
                    <a:cubicBezTo>
                      <a:pt x="4" y="10"/>
                      <a:pt x="5" y="10"/>
                      <a:pt x="6" y="10"/>
                    </a:cubicBezTo>
                    <a:cubicBezTo>
                      <a:pt x="6" y="10"/>
                      <a:pt x="7" y="10"/>
                      <a:pt x="8" y="10"/>
                    </a:cubicBezTo>
                    <a:cubicBezTo>
                      <a:pt x="9" y="10"/>
                      <a:pt x="9" y="9"/>
                      <a:pt x="10" y="9"/>
                    </a:cubicBezTo>
                    <a:cubicBezTo>
                      <a:pt x="11" y="9"/>
                      <a:pt x="12" y="9"/>
                      <a:pt x="12" y="8"/>
                    </a:cubicBezTo>
                    <a:cubicBezTo>
                      <a:pt x="13" y="7"/>
                      <a:pt x="12" y="7"/>
                      <a:pt x="13" y="6"/>
                    </a:cubicBezTo>
                    <a:cubicBezTo>
                      <a:pt x="14" y="5"/>
                      <a:pt x="14" y="5"/>
                      <a:pt x="15" y="4"/>
                    </a:cubicBezTo>
                    <a:cubicBezTo>
                      <a:pt x="15" y="3"/>
                      <a:pt x="16" y="0"/>
                      <a:pt x="15" y="0"/>
                    </a:cubicBezTo>
                    <a:cubicBezTo>
                      <a:pt x="14" y="0"/>
                      <a:pt x="13" y="2"/>
                      <a:pt x="13" y="2"/>
                    </a:cubicBezTo>
                    <a:cubicBezTo>
                      <a:pt x="13" y="3"/>
                      <a:pt x="12" y="4"/>
                      <a:pt x="12" y="4"/>
                    </a:cubicBezTo>
                    <a:cubicBezTo>
                      <a:pt x="11" y="4"/>
                      <a:pt x="11" y="5"/>
                      <a:pt x="10" y="5"/>
                    </a:cubicBezTo>
                    <a:cubicBezTo>
                      <a:pt x="9" y="5"/>
                      <a:pt x="9" y="4"/>
                      <a:pt x="8" y="4"/>
                    </a:cubicBezTo>
                    <a:cubicBezTo>
                      <a:pt x="7" y="3"/>
                      <a:pt x="6" y="3"/>
                      <a:pt x="5" y="4"/>
                    </a:cubicBezTo>
                    <a:cubicBezTo>
                      <a:pt x="4" y="5"/>
                      <a:pt x="4" y="5"/>
                      <a:pt x="3" y="5"/>
                    </a:cubicBezTo>
                    <a:cubicBezTo>
                      <a:pt x="3" y="5"/>
                      <a:pt x="2" y="5"/>
                      <a:pt x="1" y="5"/>
                    </a:cubicBezTo>
                    <a:cubicBezTo>
                      <a:pt x="1" y="5"/>
                      <a:pt x="1" y="6"/>
                      <a:pt x="1" y="7"/>
                    </a:cubicBezTo>
                    <a:cubicBezTo>
                      <a:pt x="1" y="8"/>
                      <a:pt x="0" y="8"/>
                      <a:pt x="0" y="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80" name="Forma livre 281"/>
              <p:cNvSpPr>
                <a:spLocks/>
              </p:cNvSpPr>
              <p:nvPr/>
            </p:nvSpPr>
            <p:spPr bwMode="auto">
              <a:xfrm>
                <a:off x="5504" y="164"/>
                <a:ext cx="6" cy="4"/>
              </a:xfrm>
              <a:custGeom>
                <a:avLst/>
                <a:gdLst>
                  <a:gd name="T0" fmla="*/ 2 w 3"/>
                  <a:gd name="T1" fmla="*/ 1 h 2"/>
                  <a:gd name="T2" fmla="*/ 2 w 3"/>
                  <a:gd name="T3" fmla="*/ 1 h 2"/>
                  <a:gd name="T4" fmla="*/ 3 w 3"/>
                  <a:gd name="T5" fmla="*/ 2 h 2"/>
                  <a:gd name="T6" fmla="*/ 1 w 3"/>
                  <a:gd name="T7" fmla="*/ 0 h 2"/>
                  <a:gd name="T8" fmla="*/ 1 w 3"/>
                  <a:gd name="T9" fmla="*/ 0 h 2"/>
                  <a:gd name="T10" fmla="*/ 2 w 3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2">
                    <a:moveTo>
                      <a:pt x="2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2"/>
                      <a:pt x="3" y="2"/>
                    </a:cubicBezTo>
                    <a:cubicBezTo>
                      <a:pt x="3" y="1"/>
                      <a:pt x="2" y="0"/>
                      <a:pt x="1" y="0"/>
                    </a:cubicBezTo>
                    <a:cubicBezTo>
                      <a:pt x="1" y="0"/>
                      <a:pt x="0" y="0"/>
                      <a:pt x="1" y="0"/>
                    </a:cubicBezTo>
                    <a:cubicBezTo>
                      <a:pt x="1" y="1"/>
                      <a:pt x="1" y="0"/>
                      <a:pt x="2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81" name="Forma livre 282"/>
              <p:cNvSpPr>
                <a:spLocks/>
              </p:cNvSpPr>
              <p:nvPr/>
            </p:nvSpPr>
            <p:spPr bwMode="auto">
              <a:xfrm>
                <a:off x="5720" y="318"/>
                <a:ext cx="8" cy="6"/>
              </a:xfrm>
              <a:custGeom>
                <a:avLst/>
                <a:gdLst>
                  <a:gd name="T0" fmla="*/ 4 w 4"/>
                  <a:gd name="T1" fmla="*/ 3 h 3"/>
                  <a:gd name="T2" fmla="*/ 1 w 4"/>
                  <a:gd name="T3" fmla="*/ 0 h 3"/>
                  <a:gd name="T4" fmla="*/ 2 w 4"/>
                  <a:gd name="T5" fmla="*/ 2 h 3"/>
                  <a:gd name="T6" fmla="*/ 4 w 4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">
                    <a:moveTo>
                      <a:pt x="4" y="3"/>
                    </a:moveTo>
                    <a:cubicBezTo>
                      <a:pt x="4" y="3"/>
                      <a:pt x="3" y="0"/>
                      <a:pt x="1" y="0"/>
                    </a:cubicBezTo>
                    <a:cubicBezTo>
                      <a:pt x="0" y="0"/>
                      <a:pt x="1" y="1"/>
                      <a:pt x="2" y="2"/>
                    </a:cubicBezTo>
                    <a:cubicBezTo>
                      <a:pt x="2" y="2"/>
                      <a:pt x="3" y="3"/>
                      <a:pt x="4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82" name="Forma livre 283"/>
              <p:cNvSpPr>
                <a:spLocks/>
              </p:cNvSpPr>
              <p:nvPr/>
            </p:nvSpPr>
            <p:spPr bwMode="auto">
              <a:xfrm>
                <a:off x="5748" y="310"/>
                <a:ext cx="8" cy="8"/>
              </a:xfrm>
              <a:custGeom>
                <a:avLst/>
                <a:gdLst>
                  <a:gd name="T0" fmla="*/ 1 w 4"/>
                  <a:gd name="T1" fmla="*/ 4 h 4"/>
                  <a:gd name="T2" fmla="*/ 2 w 4"/>
                  <a:gd name="T3" fmla="*/ 3 h 4"/>
                  <a:gd name="T4" fmla="*/ 3 w 4"/>
                  <a:gd name="T5" fmla="*/ 2 h 4"/>
                  <a:gd name="T6" fmla="*/ 1 w 4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4">
                    <a:moveTo>
                      <a:pt x="1" y="4"/>
                    </a:moveTo>
                    <a:cubicBezTo>
                      <a:pt x="1" y="4"/>
                      <a:pt x="2" y="3"/>
                      <a:pt x="2" y="3"/>
                    </a:cubicBezTo>
                    <a:cubicBezTo>
                      <a:pt x="3" y="3"/>
                      <a:pt x="4" y="3"/>
                      <a:pt x="3" y="2"/>
                    </a:cubicBezTo>
                    <a:cubicBezTo>
                      <a:pt x="3" y="0"/>
                      <a:pt x="0" y="2"/>
                      <a:pt x="1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83" name="Forma livre 284"/>
              <p:cNvSpPr>
                <a:spLocks/>
              </p:cNvSpPr>
              <p:nvPr/>
            </p:nvSpPr>
            <p:spPr bwMode="auto">
              <a:xfrm>
                <a:off x="5442" y="134"/>
                <a:ext cx="40" cy="74"/>
              </a:xfrm>
              <a:custGeom>
                <a:avLst/>
                <a:gdLst>
                  <a:gd name="T0" fmla="*/ 18 w 20"/>
                  <a:gd name="T1" fmla="*/ 35 h 37"/>
                  <a:gd name="T2" fmla="*/ 20 w 20"/>
                  <a:gd name="T3" fmla="*/ 33 h 37"/>
                  <a:gd name="T4" fmla="*/ 18 w 20"/>
                  <a:gd name="T5" fmla="*/ 31 h 37"/>
                  <a:gd name="T6" fmla="*/ 20 w 20"/>
                  <a:gd name="T7" fmla="*/ 28 h 37"/>
                  <a:gd name="T8" fmla="*/ 19 w 20"/>
                  <a:gd name="T9" fmla="*/ 25 h 37"/>
                  <a:gd name="T10" fmla="*/ 15 w 20"/>
                  <a:gd name="T11" fmla="*/ 27 h 37"/>
                  <a:gd name="T12" fmla="*/ 17 w 20"/>
                  <a:gd name="T13" fmla="*/ 23 h 37"/>
                  <a:gd name="T14" fmla="*/ 10 w 20"/>
                  <a:gd name="T15" fmla="*/ 22 h 37"/>
                  <a:gd name="T16" fmla="*/ 13 w 20"/>
                  <a:gd name="T17" fmla="*/ 23 h 37"/>
                  <a:gd name="T18" fmla="*/ 16 w 20"/>
                  <a:gd name="T19" fmla="*/ 19 h 37"/>
                  <a:gd name="T20" fmla="*/ 14 w 20"/>
                  <a:gd name="T21" fmla="*/ 22 h 37"/>
                  <a:gd name="T22" fmla="*/ 16 w 20"/>
                  <a:gd name="T23" fmla="*/ 18 h 37"/>
                  <a:gd name="T24" fmla="*/ 15 w 20"/>
                  <a:gd name="T25" fmla="*/ 15 h 37"/>
                  <a:gd name="T26" fmla="*/ 14 w 20"/>
                  <a:gd name="T27" fmla="*/ 13 h 37"/>
                  <a:gd name="T28" fmla="*/ 11 w 20"/>
                  <a:gd name="T29" fmla="*/ 13 h 37"/>
                  <a:gd name="T30" fmla="*/ 14 w 20"/>
                  <a:gd name="T31" fmla="*/ 12 h 37"/>
                  <a:gd name="T32" fmla="*/ 13 w 20"/>
                  <a:gd name="T33" fmla="*/ 9 h 37"/>
                  <a:gd name="T34" fmla="*/ 9 w 20"/>
                  <a:gd name="T35" fmla="*/ 8 h 37"/>
                  <a:gd name="T36" fmla="*/ 11 w 20"/>
                  <a:gd name="T37" fmla="*/ 5 h 37"/>
                  <a:gd name="T38" fmla="*/ 10 w 20"/>
                  <a:gd name="T39" fmla="*/ 3 h 37"/>
                  <a:gd name="T40" fmla="*/ 7 w 20"/>
                  <a:gd name="T41" fmla="*/ 1 h 37"/>
                  <a:gd name="T42" fmla="*/ 6 w 20"/>
                  <a:gd name="T43" fmla="*/ 4 h 37"/>
                  <a:gd name="T44" fmla="*/ 6 w 20"/>
                  <a:gd name="T45" fmla="*/ 8 h 37"/>
                  <a:gd name="T46" fmla="*/ 5 w 20"/>
                  <a:gd name="T47" fmla="*/ 11 h 37"/>
                  <a:gd name="T48" fmla="*/ 3 w 20"/>
                  <a:gd name="T49" fmla="*/ 12 h 37"/>
                  <a:gd name="T50" fmla="*/ 1 w 20"/>
                  <a:gd name="T51" fmla="*/ 13 h 37"/>
                  <a:gd name="T52" fmla="*/ 1 w 20"/>
                  <a:gd name="T53" fmla="*/ 16 h 37"/>
                  <a:gd name="T54" fmla="*/ 4 w 20"/>
                  <a:gd name="T55" fmla="*/ 19 h 37"/>
                  <a:gd name="T56" fmla="*/ 7 w 20"/>
                  <a:gd name="T57" fmla="*/ 18 h 37"/>
                  <a:gd name="T58" fmla="*/ 7 w 20"/>
                  <a:gd name="T59" fmla="*/ 20 h 37"/>
                  <a:gd name="T60" fmla="*/ 9 w 20"/>
                  <a:gd name="T61" fmla="*/ 23 h 37"/>
                  <a:gd name="T62" fmla="*/ 11 w 20"/>
                  <a:gd name="T63" fmla="*/ 26 h 37"/>
                  <a:gd name="T64" fmla="*/ 13 w 20"/>
                  <a:gd name="T65" fmla="*/ 24 h 37"/>
                  <a:gd name="T66" fmla="*/ 11 w 20"/>
                  <a:gd name="T67" fmla="*/ 28 h 37"/>
                  <a:gd name="T68" fmla="*/ 14 w 20"/>
                  <a:gd name="T69" fmla="*/ 29 h 37"/>
                  <a:gd name="T70" fmla="*/ 14 w 20"/>
                  <a:gd name="T71" fmla="*/ 30 h 37"/>
                  <a:gd name="T72" fmla="*/ 14 w 20"/>
                  <a:gd name="T73" fmla="*/ 33 h 37"/>
                  <a:gd name="T74" fmla="*/ 20 w 20"/>
                  <a:gd name="T75" fmla="*/ 35 h 37"/>
                  <a:gd name="T76" fmla="*/ 15 w 20"/>
                  <a:gd name="T77" fmla="*/ 3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0" h="37">
                    <a:moveTo>
                      <a:pt x="16" y="34"/>
                    </a:moveTo>
                    <a:cubicBezTo>
                      <a:pt x="17" y="35"/>
                      <a:pt x="17" y="36"/>
                      <a:pt x="18" y="35"/>
                    </a:cubicBezTo>
                    <a:cubicBezTo>
                      <a:pt x="18" y="35"/>
                      <a:pt x="18" y="34"/>
                      <a:pt x="19" y="34"/>
                    </a:cubicBezTo>
                    <a:cubicBezTo>
                      <a:pt x="20" y="34"/>
                      <a:pt x="20" y="34"/>
                      <a:pt x="20" y="33"/>
                    </a:cubicBezTo>
                    <a:cubicBezTo>
                      <a:pt x="20" y="32"/>
                      <a:pt x="20" y="32"/>
                      <a:pt x="19" y="32"/>
                    </a:cubicBezTo>
                    <a:cubicBezTo>
                      <a:pt x="19" y="32"/>
                      <a:pt x="18" y="32"/>
                      <a:pt x="18" y="31"/>
                    </a:cubicBezTo>
                    <a:cubicBezTo>
                      <a:pt x="19" y="30"/>
                      <a:pt x="19" y="31"/>
                      <a:pt x="20" y="30"/>
                    </a:cubicBezTo>
                    <a:cubicBezTo>
                      <a:pt x="20" y="30"/>
                      <a:pt x="20" y="29"/>
                      <a:pt x="20" y="28"/>
                    </a:cubicBezTo>
                    <a:cubicBezTo>
                      <a:pt x="20" y="28"/>
                      <a:pt x="19" y="28"/>
                      <a:pt x="19" y="27"/>
                    </a:cubicBezTo>
                    <a:cubicBezTo>
                      <a:pt x="19" y="26"/>
                      <a:pt x="19" y="25"/>
                      <a:pt x="19" y="25"/>
                    </a:cubicBezTo>
                    <a:cubicBezTo>
                      <a:pt x="18" y="24"/>
                      <a:pt x="17" y="27"/>
                      <a:pt x="17" y="27"/>
                    </a:cubicBezTo>
                    <a:cubicBezTo>
                      <a:pt x="16" y="27"/>
                      <a:pt x="15" y="27"/>
                      <a:pt x="15" y="27"/>
                    </a:cubicBezTo>
                    <a:cubicBezTo>
                      <a:pt x="15" y="26"/>
                      <a:pt x="16" y="26"/>
                      <a:pt x="17" y="26"/>
                    </a:cubicBezTo>
                    <a:cubicBezTo>
                      <a:pt x="18" y="25"/>
                      <a:pt x="18" y="24"/>
                      <a:pt x="17" y="23"/>
                    </a:cubicBezTo>
                    <a:cubicBezTo>
                      <a:pt x="16" y="22"/>
                      <a:pt x="15" y="23"/>
                      <a:pt x="14" y="23"/>
                    </a:cubicBezTo>
                    <a:cubicBezTo>
                      <a:pt x="13" y="23"/>
                      <a:pt x="10" y="24"/>
                      <a:pt x="10" y="22"/>
                    </a:cubicBezTo>
                    <a:cubicBezTo>
                      <a:pt x="10" y="22"/>
                      <a:pt x="11" y="21"/>
                      <a:pt x="12" y="21"/>
                    </a:cubicBezTo>
                    <a:cubicBezTo>
                      <a:pt x="12" y="22"/>
                      <a:pt x="13" y="22"/>
                      <a:pt x="13" y="23"/>
                    </a:cubicBezTo>
                    <a:cubicBezTo>
                      <a:pt x="14" y="23"/>
                      <a:pt x="16" y="22"/>
                      <a:pt x="16" y="21"/>
                    </a:cubicBezTo>
                    <a:cubicBezTo>
                      <a:pt x="17" y="20"/>
                      <a:pt x="17" y="20"/>
                      <a:pt x="16" y="19"/>
                    </a:cubicBezTo>
                    <a:cubicBezTo>
                      <a:pt x="16" y="19"/>
                      <a:pt x="15" y="20"/>
                      <a:pt x="15" y="20"/>
                    </a:cubicBezTo>
                    <a:cubicBezTo>
                      <a:pt x="15" y="21"/>
                      <a:pt x="14" y="22"/>
                      <a:pt x="14" y="22"/>
                    </a:cubicBezTo>
                    <a:cubicBezTo>
                      <a:pt x="13" y="22"/>
                      <a:pt x="13" y="21"/>
                      <a:pt x="13" y="20"/>
                    </a:cubicBezTo>
                    <a:cubicBezTo>
                      <a:pt x="13" y="19"/>
                      <a:pt x="15" y="19"/>
                      <a:pt x="16" y="18"/>
                    </a:cubicBezTo>
                    <a:cubicBezTo>
                      <a:pt x="17" y="18"/>
                      <a:pt x="16" y="17"/>
                      <a:pt x="16" y="17"/>
                    </a:cubicBezTo>
                    <a:cubicBezTo>
                      <a:pt x="15" y="16"/>
                      <a:pt x="15" y="16"/>
                      <a:pt x="15" y="15"/>
                    </a:cubicBezTo>
                    <a:cubicBezTo>
                      <a:pt x="15" y="14"/>
                      <a:pt x="15" y="13"/>
                      <a:pt x="15" y="13"/>
                    </a:cubicBezTo>
                    <a:cubicBezTo>
                      <a:pt x="15" y="12"/>
                      <a:pt x="14" y="12"/>
                      <a:pt x="14" y="13"/>
                    </a:cubicBezTo>
                    <a:cubicBezTo>
                      <a:pt x="13" y="13"/>
                      <a:pt x="13" y="13"/>
                      <a:pt x="12" y="14"/>
                    </a:cubicBezTo>
                    <a:cubicBezTo>
                      <a:pt x="12" y="14"/>
                      <a:pt x="10" y="13"/>
                      <a:pt x="11" y="13"/>
                    </a:cubicBezTo>
                    <a:cubicBezTo>
                      <a:pt x="12" y="12"/>
                      <a:pt x="13" y="13"/>
                      <a:pt x="13" y="13"/>
                    </a:cubicBezTo>
                    <a:cubicBezTo>
                      <a:pt x="14" y="13"/>
                      <a:pt x="14" y="12"/>
                      <a:pt x="14" y="12"/>
                    </a:cubicBezTo>
                    <a:cubicBezTo>
                      <a:pt x="14" y="11"/>
                      <a:pt x="14" y="11"/>
                      <a:pt x="13" y="10"/>
                    </a:cubicBezTo>
                    <a:cubicBezTo>
                      <a:pt x="13" y="10"/>
                      <a:pt x="13" y="9"/>
                      <a:pt x="13" y="9"/>
                    </a:cubicBezTo>
                    <a:cubicBezTo>
                      <a:pt x="12" y="8"/>
                      <a:pt x="11" y="8"/>
                      <a:pt x="11" y="8"/>
                    </a:cubicBezTo>
                    <a:cubicBezTo>
                      <a:pt x="10" y="9"/>
                      <a:pt x="10" y="9"/>
                      <a:pt x="9" y="8"/>
                    </a:cubicBezTo>
                    <a:cubicBezTo>
                      <a:pt x="9" y="7"/>
                      <a:pt x="12" y="8"/>
                      <a:pt x="12" y="7"/>
                    </a:cubicBezTo>
                    <a:cubicBezTo>
                      <a:pt x="12" y="6"/>
                      <a:pt x="9" y="5"/>
                      <a:pt x="11" y="5"/>
                    </a:cubicBezTo>
                    <a:cubicBezTo>
                      <a:pt x="11" y="4"/>
                      <a:pt x="12" y="5"/>
                      <a:pt x="11" y="4"/>
                    </a:cubicBezTo>
                    <a:cubicBezTo>
                      <a:pt x="11" y="3"/>
                      <a:pt x="11" y="3"/>
                      <a:pt x="10" y="3"/>
                    </a:cubicBezTo>
                    <a:cubicBezTo>
                      <a:pt x="10" y="2"/>
                      <a:pt x="10" y="0"/>
                      <a:pt x="9" y="1"/>
                    </a:cubicBezTo>
                    <a:cubicBezTo>
                      <a:pt x="8" y="2"/>
                      <a:pt x="8" y="2"/>
                      <a:pt x="7" y="1"/>
                    </a:cubicBezTo>
                    <a:cubicBezTo>
                      <a:pt x="7" y="1"/>
                      <a:pt x="6" y="0"/>
                      <a:pt x="6" y="0"/>
                    </a:cubicBezTo>
                    <a:cubicBezTo>
                      <a:pt x="5" y="1"/>
                      <a:pt x="6" y="3"/>
                      <a:pt x="6" y="4"/>
                    </a:cubicBezTo>
                    <a:cubicBezTo>
                      <a:pt x="6" y="5"/>
                      <a:pt x="6" y="5"/>
                      <a:pt x="6" y="6"/>
                    </a:cubicBezTo>
                    <a:cubicBezTo>
                      <a:pt x="6" y="7"/>
                      <a:pt x="6" y="7"/>
                      <a:pt x="6" y="8"/>
                    </a:cubicBezTo>
                    <a:cubicBezTo>
                      <a:pt x="6" y="9"/>
                      <a:pt x="3" y="10"/>
                      <a:pt x="4" y="11"/>
                    </a:cubicBezTo>
                    <a:cubicBezTo>
                      <a:pt x="4" y="11"/>
                      <a:pt x="4" y="11"/>
                      <a:pt x="5" y="11"/>
                    </a:cubicBezTo>
                    <a:cubicBezTo>
                      <a:pt x="6" y="11"/>
                      <a:pt x="6" y="12"/>
                      <a:pt x="5" y="12"/>
                    </a:cubicBezTo>
                    <a:cubicBezTo>
                      <a:pt x="4" y="12"/>
                      <a:pt x="4" y="11"/>
                      <a:pt x="3" y="12"/>
                    </a:cubicBezTo>
                    <a:cubicBezTo>
                      <a:pt x="2" y="12"/>
                      <a:pt x="2" y="13"/>
                      <a:pt x="2" y="13"/>
                    </a:cubicBezTo>
                    <a:cubicBezTo>
                      <a:pt x="1" y="14"/>
                      <a:pt x="1" y="13"/>
                      <a:pt x="1" y="13"/>
                    </a:cubicBezTo>
                    <a:cubicBezTo>
                      <a:pt x="0" y="12"/>
                      <a:pt x="0" y="13"/>
                      <a:pt x="0" y="14"/>
                    </a:cubicBezTo>
                    <a:cubicBezTo>
                      <a:pt x="0" y="15"/>
                      <a:pt x="0" y="15"/>
                      <a:pt x="1" y="16"/>
                    </a:cubicBezTo>
                    <a:cubicBezTo>
                      <a:pt x="2" y="16"/>
                      <a:pt x="3" y="17"/>
                      <a:pt x="3" y="17"/>
                    </a:cubicBezTo>
                    <a:cubicBezTo>
                      <a:pt x="4" y="18"/>
                      <a:pt x="4" y="19"/>
                      <a:pt x="4" y="19"/>
                    </a:cubicBezTo>
                    <a:cubicBezTo>
                      <a:pt x="5" y="19"/>
                      <a:pt x="5" y="19"/>
                      <a:pt x="6" y="19"/>
                    </a:cubicBezTo>
                    <a:cubicBezTo>
                      <a:pt x="6" y="19"/>
                      <a:pt x="7" y="17"/>
                      <a:pt x="7" y="18"/>
                    </a:cubicBezTo>
                    <a:cubicBezTo>
                      <a:pt x="7" y="19"/>
                      <a:pt x="6" y="19"/>
                      <a:pt x="6" y="19"/>
                    </a:cubicBezTo>
                    <a:cubicBezTo>
                      <a:pt x="6" y="20"/>
                      <a:pt x="7" y="20"/>
                      <a:pt x="7" y="20"/>
                    </a:cubicBezTo>
                    <a:cubicBezTo>
                      <a:pt x="8" y="21"/>
                      <a:pt x="8" y="21"/>
                      <a:pt x="8" y="22"/>
                    </a:cubicBezTo>
                    <a:cubicBezTo>
                      <a:pt x="8" y="22"/>
                      <a:pt x="8" y="23"/>
                      <a:pt x="9" y="23"/>
                    </a:cubicBezTo>
                    <a:cubicBezTo>
                      <a:pt x="9" y="25"/>
                      <a:pt x="10" y="24"/>
                      <a:pt x="11" y="24"/>
                    </a:cubicBezTo>
                    <a:cubicBezTo>
                      <a:pt x="11" y="25"/>
                      <a:pt x="9" y="26"/>
                      <a:pt x="11" y="26"/>
                    </a:cubicBezTo>
                    <a:cubicBezTo>
                      <a:pt x="11" y="26"/>
                      <a:pt x="11" y="25"/>
                      <a:pt x="12" y="25"/>
                    </a:cubicBezTo>
                    <a:cubicBezTo>
                      <a:pt x="12" y="25"/>
                      <a:pt x="13" y="24"/>
                      <a:pt x="13" y="24"/>
                    </a:cubicBezTo>
                    <a:cubicBezTo>
                      <a:pt x="14" y="25"/>
                      <a:pt x="12" y="26"/>
                      <a:pt x="12" y="26"/>
                    </a:cubicBezTo>
                    <a:cubicBezTo>
                      <a:pt x="12" y="27"/>
                      <a:pt x="11" y="28"/>
                      <a:pt x="11" y="28"/>
                    </a:cubicBezTo>
                    <a:cubicBezTo>
                      <a:pt x="12" y="29"/>
                      <a:pt x="12" y="28"/>
                      <a:pt x="13" y="29"/>
                    </a:cubicBezTo>
                    <a:cubicBezTo>
                      <a:pt x="13" y="30"/>
                      <a:pt x="13" y="30"/>
                      <a:pt x="14" y="29"/>
                    </a:cubicBezTo>
                    <a:cubicBezTo>
                      <a:pt x="14" y="29"/>
                      <a:pt x="15" y="28"/>
                      <a:pt x="16" y="29"/>
                    </a:cubicBezTo>
                    <a:cubicBezTo>
                      <a:pt x="15" y="29"/>
                      <a:pt x="14" y="29"/>
                      <a:pt x="14" y="30"/>
                    </a:cubicBezTo>
                    <a:cubicBezTo>
                      <a:pt x="13" y="30"/>
                      <a:pt x="14" y="31"/>
                      <a:pt x="14" y="31"/>
                    </a:cubicBezTo>
                    <a:cubicBezTo>
                      <a:pt x="14" y="32"/>
                      <a:pt x="14" y="32"/>
                      <a:pt x="14" y="33"/>
                    </a:cubicBezTo>
                    <a:cubicBezTo>
                      <a:pt x="14" y="34"/>
                      <a:pt x="14" y="35"/>
                      <a:pt x="15" y="36"/>
                    </a:cubicBezTo>
                    <a:cubicBezTo>
                      <a:pt x="16" y="37"/>
                      <a:pt x="20" y="37"/>
                      <a:pt x="20" y="35"/>
                    </a:cubicBezTo>
                    <a:cubicBezTo>
                      <a:pt x="19" y="35"/>
                      <a:pt x="18" y="36"/>
                      <a:pt x="18" y="36"/>
                    </a:cubicBezTo>
                    <a:cubicBezTo>
                      <a:pt x="17" y="36"/>
                      <a:pt x="16" y="36"/>
                      <a:pt x="15" y="36"/>
                    </a:cubicBezTo>
                    <a:cubicBezTo>
                      <a:pt x="15" y="35"/>
                      <a:pt x="15" y="34"/>
                      <a:pt x="16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84" name="Forma livre 285"/>
              <p:cNvSpPr>
                <a:spLocks/>
              </p:cNvSpPr>
              <p:nvPr/>
            </p:nvSpPr>
            <p:spPr bwMode="auto">
              <a:xfrm>
                <a:off x="5610" y="182"/>
                <a:ext cx="10" cy="12"/>
              </a:xfrm>
              <a:custGeom>
                <a:avLst/>
                <a:gdLst>
                  <a:gd name="T0" fmla="*/ 2 w 5"/>
                  <a:gd name="T1" fmla="*/ 6 h 6"/>
                  <a:gd name="T2" fmla="*/ 4 w 5"/>
                  <a:gd name="T3" fmla="*/ 4 h 6"/>
                  <a:gd name="T4" fmla="*/ 5 w 5"/>
                  <a:gd name="T5" fmla="*/ 2 h 6"/>
                  <a:gd name="T6" fmla="*/ 4 w 5"/>
                  <a:gd name="T7" fmla="*/ 1 h 6"/>
                  <a:gd name="T8" fmla="*/ 3 w 5"/>
                  <a:gd name="T9" fmla="*/ 4 h 6"/>
                  <a:gd name="T10" fmla="*/ 2 w 5"/>
                  <a:gd name="T11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6">
                    <a:moveTo>
                      <a:pt x="2" y="6"/>
                    </a:moveTo>
                    <a:cubicBezTo>
                      <a:pt x="3" y="6"/>
                      <a:pt x="4" y="5"/>
                      <a:pt x="4" y="4"/>
                    </a:cubicBezTo>
                    <a:cubicBezTo>
                      <a:pt x="5" y="4"/>
                      <a:pt x="5" y="3"/>
                      <a:pt x="5" y="2"/>
                    </a:cubicBezTo>
                    <a:cubicBezTo>
                      <a:pt x="5" y="2"/>
                      <a:pt x="5" y="1"/>
                      <a:pt x="4" y="1"/>
                    </a:cubicBezTo>
                    <a:cubicBezTo>
                      <a:pt x="3" y="0"/>
                      <a:pt x="3" y="3"/>
                      <a:pt x="3" y="4"/>
                    </a:cubicBezTo>
                    <a:cubicBezTo>
                      <a:pt x="2" y="4"/>
                      <a:pt x="0" y="6"/>
                      <a:pt x="2" y="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85" name="Forma livre 286"/>
              <p:cNvSpPr>
                <a:spLocks/>
              </p:cNvSpPr>
              <p:nvPr/>
            </p:nvSpPr>
            <p:spPr bwMode="auto">
              <a:xfrm>
                <a:off x="5500" y="186"/>
                <a:ext cx="6" cy="4"/>
              </a:xfrm>
              <a:custGeom>
                <a:avLst/>
                <a:gdLst>
                  <a:gd name="T0" fmla="*/ 1 w 3"/>
                  <a:gd name="T1" fmla="*/ 2 h 2"/>
                  <a:gd name="T2" fmla="*/ 3 w 3"/>
                  <a:gd name="T3" fmla="*/ 0 h 2"/>
                  <a:gd name="T4" fmla="*/ 1 w 3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1" y="2"/>
                    </a:moveTo>
                    <a:cubicBezTo>
                      <a:pt x="2" y="2"/>
                      <a:pt x="3" y="1"/>
                      <a:pt x="3" y="0"/>
                    </a:cubicBezTo>
                    <a:cubicBezTo>
                      <a:pt x="2" y="0"/>
                      <a:pt x="0" y="1"/>
                      <a:pt x="1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86" name="Forma livre 287"/>
              <p:cNvSpPr>
                <a:spLocks/>
              </p:cNvSpPr>
              <p:nvPr/>
            </p:nvSpPr>
            <p:spPr bwMode="auto">
              <a:xfrm>
                <a:off x="5478" y="140"/>
                <a:ext cx="22" cy="8"/>
              </a:xfrm>
              <a:custGeom>
                <a:avLst/>
                <a:gdLst>
                  <a:gd name="T0" fmla="*/ 3 w 11"/>
                  <a:gd name="T1" fmla="*/ 3 h 4"/>
                  <a:gd name="T2" fmla="*/ 6 w 11"/>
                  <a:gd name="T3" fmla="*/ 3 h 4"/>
                  <a:gd name="T4" fmla="*/ 8 w 11"/>
                  <a:gd name="T5" fmla="*/ 1 h 4"/>
                  <a:gd name="T6" fmla="*/ 10 w 11"/>
                  <a:gd name="T7" fmla="*/ 0 h 4"/>
                  <a:gd name="T8" fmla="*/ 8 w 11"/>
                  <a:gd name="T9" fmla="*/ 0 h 4"/>
                  <a:gd name="T10" fmla="*/ 5 w 11"/>
                  <a:gd name="T11" fmla="*/ 0 h 4"/>
                  <a:gd name="T12" fmla="*/ 4 w 11"/>
                  <a:gd name="T13" fmla="*/ 1 h 4"/>
                  <a:gd name="T14" fmla="*/ 2 w 11"/>
                  <a:gd name="T15" fmla="*/ 3 h 4"/>
                  <a:gd name="T16" fmla="*/ 3 w 11"/>
                  <a:gd name="T17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4">
                    <a:moveTo>
                      <a:pt x="3" y="3"/>
                    </a:moveTo>
                    <a:cubicBezTo>
                      <a:pt x="4" y="3"/>
                      <a:pt x="5" y="4"/>
                      <a:pt x="6" y="3"/>
                    </a:cubicBezTo>
                    <a:cubicBezTo>
                      <a:pt x="7" y="3"/>
                      <a:pt x="7" y="2"/>
                      <a:pt x="8" y="1"/>
                    </a:cubicBezTo>
                    <a:cubicBezTo>
                      <a:pt x="9" y="1"/>
                      <a:pt x="11" y="2"/>
                      <a:pt x="10" y="0"/>
                    </a:cubicBezTo>
                    <a:cubicBezTo>
                      <a:pt x="9" y="0"/>
                      <a:pt x="8" y="0"/>
                      <a:pt x="8" y="0"/>
                    </a:cubicBezTo>
                    <a:cubicBezTo>
                      <a:pt x="7" y="0"/>
                      <a:pt x="6" y="0"/>
                      <a:pt x="5" y="0"/>
                    </a:cubicBezTo>
                    <a:cubicBezTo>
                      <a:pt x="5" y="0"/>
                      <a:pt x="4" y="1"/>
                      <a:pt x="4" y="1"/>
                    </a:cubicBezTo>
                    <a:cubicBezTo>
                      <a:pt x="3" y="1"/>
                      <a:pt x="0" y="2"/>
                      <a:pt x="2" y="3"/>
                    </a:cubicBezTo>
                    <a:cubicBezTo>
                      <a:pt x="2" y="4"/>
                      <a:pt x="3" y="4"/>
                      <a:pt x="3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87" name="Forma livre 288"/>
              <p:cNvSpPr>
                <a:spLocks/>
              </p:cNvSpPr>
              <p:nvPr/>
            </p:nvSpPr>
            <p:spPr bwMode="auto">
              <a:xfrm>
                <a:off x="5642" y="230"/>
                <a:ext cx="10" cy="6"/>
              </a:xfrm>
              <a:custGeom>
                <a:avLst/>
                <a:gdLst>
                  <a:gd name="T0" fmla="*/ 5 w 5"/>
                  <a:gd name="T1" fmla="*/ 3 h 3"/>
                  <a:gd name="T2" fmla="*/ 2 w 5"/>
                  <a:gd name="T3" fmla="*/ 3 h 3"/>
                  <a:gd name="T4" fmla="*/ 5 w 5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3">
                    <a:moveTo>
                      <a:pt x="5" y="3"/>
                    </a:moveTo>
                    <a:cubicBezTo>
                      <a:pt x="5" y="0"/>
                      <a:pt x="0" y="2"/>
                      <a:pt x="2" y="3"/>
                    </a:cubicBezTo>
                    <a:cubicBezTo>
                      <a:pt x="3" y="3"/>
                      <a:pt x="4" y="3"/>
                      <a:pt x="5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88" name="Forma livre 289"/>
              <p:cNvSpPr>
                <a:spLocks/>
              </p:cNvSpPr>
              <p:nvPr/>
            </p:nvSpPr>
            <p:spPr bwMode="auto">
              <a:xfrm>
                <a:off x="5624" y="25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89" name="Forma livre 290"/>
              <p:cNvSpPr>
                <a:spLocks/>
              </p:cNvSpPr>
              <p:nvPr/>
            </p:nvSpPr>
            <p:spPr bwMode="auto">
              <a:xfrm>
                <a:off x="5622" y="244"/>
                <a:ext cx="26" cy="34"/>
              </a:xfrm>
              <a:custGeom>
                <a:avLst/>
                <a:gdLst>
                  <a:gd name="T0" fmla="*/ 10 w 13"/>
                  <a:gd name="T1" fmla="*/ 3 h 17"/>
                  <a:gd name="T2" fmla="*/ 6 w 13"/>
                  <a:gd name="T3" fmla="*/ 4 h 17"/>
                  <a:gd name="T4" fmla="*/ 3 w 13"/>
                  <a:gd name="T5" fmla="*/ 2 h 17"/>
                  <a:gd name="T6" fmla="*/ 0 w 13"/>
                  <a:gd name="T7" fmla="*/ 1 h 17"/>
                  <a:gd name="T8" fmla="*/ 1 w 13"/>
                  <a:gd name="T9" fmla="*/ 4 h 17"/>
                  <a:gd name="T10" fmla="*/ 8 w 13"/>
                  <a:gd name="T11" fmla="*/ 5 h 17"/>
                  <a:gd name="T12" fmla="*/ 9 w 13"/>
                  <a:gd name="T13" fmla="*/ 5 h 17"/>
                  <a:gd name="T14" fmla="*/ 7 w 13"/>
                  <a:gd name="T15" fmla="*/ 7 h 17"/>
                  <a:gd name="T16" fmla="*/ 9 w 13"/>
                  <a:gd name="T17" fmla="*/ 7 h 17"/>
                  <a:gd name="T18" fmla="*/ 10 w 13"/>
                  <a:gd name="T19" fmla="*/ 8 h 17"/>
                  <a:gd name="T20" fmla="*/ 11 w 13"/>
                  <a:gd name="T21" fmla="*/ 9 h 17"/>
                  <a:gd name="T22" fmla="*/ 10 w 13"/>
                  <a:gd name="T23" fmla="*/ 9 h 17"/>
                  <a:gd name="T24" fmla="*/ 9 w 13"/>
                  <a:gd name="T25" fmla="*/ 10 h 17"/>
                  <a:gd name="T26" fmla="*/ 6 w 13"/>
                  <a:gd name="T27" fmla="*/ 13 h 17"/>
                  <a:gd name="T28" fmla="*/ 4 w 13"/>
                  <a:gd name="T29" fmla="*/ 14 h 17"/>
                  <a:gd name="T30" fmla="*/ 3 w 13"/>
                  <a:gd name="T31" fmla="*/ 16 h 17"/>
                  <a:gd name="T32" fmla="*/ 1 w 13"/>
                  <a:gd name="T33" fmla="*/ 16 h 17"/>
                  <a:gd name="T34" fmla="*/ 2 w 13"/>
                  <a:gd name="T35" fmla="*/ 17 h 17"/>
                  <a:gd name="T36" fmla="*/ 6 w 13"/>
                  <a:gd name="T37" fmla="*/ 15 h 17"/>
                  <a:gd name="T38" fmla="*/ 7 w 13"/>
                  <a:gd name="T39" fmla="*/ 14 h 17"/>
                  <a:gd name="T40" fmla="*/ 9 w 13"/>
                  <a:gd name="T41" fmla="*/ 13 h 17"/>
                  <a:gd name="T42" fmla="*/ 11 w 13"/>
                  <a:gd name="T43" fmla="*/ 10 h 17"/>
                  <a:gd name="T44" fmla="*/ 12 w 13"/>
                  <a:gd name="T45" fmla="*/ 6 h 17"/>
                  <a:gd name="T46" fmla="*/ 11 w 13"/>
                  <a:gd name="T47" fmla="*/ 5 h 17"/>
                  <a:gd name="T48" fmla="*/ 12 w 13"/>
                  <a:gd name="T49" fmla="*/ 4 h 17"/>
                  <a:gd name="T50" fmla="*/ 10 w 13"/>
                  <a:gd name="T51" fmla="*/ 3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3" h="17">
                    <a:moveTo>
                      <a:pt x="10" y="3"/>
                    </a:moveTo>
                    <a:cubicBezTo>
                      <a:pt x="9" y="4"/>
                      <a:pt x="7" y="4"/>
                      <a:pt x="6" y="4"/>
                    </a:cubicBezTo>
                    <a:cubicBezTo>
                      <a:pt x="5" y="4"/>
                      <a:pt x="4" y="3"/>
                      <a:pt x="3" y="2"/>
                    </a:cubicBezTo>
                    <a:cubicBezTo>
                      <a:pt x="2" y="2"/>
                      <a:pt x="1" y="0"/>
                      <a:pt x="0" y="1"/>
                    </a:cubicBezTo>
                    <a:cubicBezTo>
                      <a:pt x="0" y="2"/>
                      <a:pt x="1" y="3"/>
                      <a:pt x="1" y="4"/>
                    </a:cubicBezTo>
                    <a:cubicBezTo>
                      <a:pt x="3" y="6"/>
                      <a:pt x="6" y="5"/>
                      <a:pt x="8" y="5"/>
                    </a:cubicBezTo>
                    <a:cubicBezTo>
                      <a:pt x="8" y="5"/>
                      <a:pt x="9" y="4"/>
                      <a:pt x="9" y="5"/>
                    </a:cubicBezTo>
                    <a:cubicBezTo>
                      <a:pt x="8" y="6"/>
                      <a:pt x="8" y="6"/>
                      <a:pt x="7" y="7"/>
                    </a:cubicBezTo>
                    <a:cubicBezTo>
                      <a:pt x="7" y="8"/>
                      <a:pt x="8" y="7"/>
                      <a:pt x="9" y="7"/>
                    </a:cubicBezTo>
                    <a:cubicBezTo>
                      <a:pt x="10" y="7"/>
                      <a:pt x="10" y="7"/>
                      <a:pt x="10" y="8"/>
                    </a:cubicBezTo>
                    <a:cubicBezTo>
                      <a:pt x="10" y="8"/>
                      <a:pt x="11" y="8"/>
                      <a:pt x="11" y="9"/>
                    </a:cubicBezTo>
                    <a:cubicBezTo>
                      <a:pt x="11" y="9"/>
                      <a:pt x="11" y="9"/>
                      <a:pt x="10" y="9"/>
                    </a:cubicBezTo>
                    <a:cubicBezTo>
                      <a:pt x="10" y="10"/>
                      <a:pt x="9" y="10"/>
                      <a:pt x="9" y="10"/>
                    </a:cubicBezTo>
                    <a:cubicBezTo>
                      <a:pt x="7" y="10"/>
                      <a:pt x="7" y="12"/>
                      <a:pt x="6" y="13"/>
                    </a:cubicBezTo>
                    <a:cubicBezTo>
                      <a:pt x="5" y="13"/>
                      <a:pt x="5" y="14"/>
                      <a:pt x="4" y="14"/>
                    </a:cubicBezTo>
                    <a:cubicBezTo>
                      <a:pt x="4" y="14"/>
                      <a:pt x="4" y="15"/>
                      <a:pt x="3" y="16"/>
                    </a:cubicBezTo>
                    <a:cubicBezTo>
                      <a:pt x="2" y="16"/>
                      <a:pt x="2" y="15"/>
                      <a:pt x="1" y="16"/>
                    </a:cubicBezTo>
                    <a:cubicBezTo>
                      <a:pt x="1" y="17"/>
                      <a:pt x="1" y="17"/>
                      <a:pt x="2" y="17"/>
                    </a:cubicBezTo>
                    <a:cubicBezTo>
                      <a:pt x="3" y="17"/>
                      <a:pt x="5" y="16"/>
                      <a:pt x="6" y="15"/>
                    </a:cubicBezTo>
                    <a:cubicBezTo>
                      <a:pt x="6" y="14"/>
                      <a:pt x="6" y="14"/>
                      <a:pt x="7" y="14"/>
                    </a:cubicBezTo>
                    <a:cubicBezTo>
                      <a:pt x="8" y="14"/>
                      <a:pt x="8" y="14"/>
                      <a:pt x="9" y="13"/>
                    </a:cubicBezTo>
                    <a:cubicBezTo>
                      <a:pt x="9" y="12"/>
                      <a:pt x="10" y="11"/>
                      <a:pt x="11" y="10"/>
                    </a:cubicBezTo>
                    <a:cubicBezTo>
                      <a:pt x="12" y="9"/>
                      <a:pt x="13" y="8"/>
                      <a:pt x="12" y="6"/>
                    </a:cubicBezTo>
                    <a:cubicBezTo>
                      <a:pt x="11" y="6"/>
                      <a:pt x="11" y="6"/>
                      <a:pt x="11" y="5"/>
                    </a:cubicBezTo>
                    <a:cubicBezTo>
                      <a:pt x="12" y="5"/>
                      <a:pt x="12" y="5"/>
                      <a:pt x="12" y="4"/>
                    </a:cubicBezTo>
                    <a:cubicBezTo>
                      <a:pt x="12" y="3"/>
                      <a:pt x="11" y="3"/>
                      <a:pt x="10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90" name="Forma livre 291"/>
              <p:cNvSpPr>
                <a:spLocks/>
              </p:cNvSpPr>
              <p:nvPr/>
            </p:nvSpPr>
            <p:spPr bwMode="auto">
              <a:xfrm>
                <a:off x="5674" y="430"/>
                <a:ext cx="26" cy="14"/>
              </a:xfrm>
              <a:custGeom>
                <a:avLst/>
                <a:gdLst>
                  <a:gd name="T0" fmla="*/ 5 w 13"/>
                  <a:gd name="T1" fmla="*/ 6 h 7"/>
                  <a:gd name="T2" fmla="*/ 10 w 13"/>
                  <a:gd name="T3" fmla="*/ 7 h 7"/>
                  <a:gd name="T4" fmla="*/ 12 w 13"/>
                  <a:gd name="T5" fmla="*/ 7 h 7"/>
                  <a:gd name="T6" fmla="*/ 12 w 13"/>
                  <a:gd name="T7" fmla="*/ 6 h 7"/>
                  <a:gd name="T8" fmla="*/ 11 w 13"/>
                  <a:gd name="T9" fmla="*/ 4 h 7"/>
                  <a:gd name="T10" fmla="*/ 9 w 13"/>
                  <a:gd name="T11" fmla="*/ 3 h 7"/>
                  <a:gd name="T12" fmla="*/ 7 w 13"/>
                  <a:gd name="T13" fmla="*/ 3 h 7"/>
                  <a:gd name="T14" fmla="*/ 6 w 13"/>
                  <a:gd name="T15" fmla="*/ 2 h 7"/>
                  <a:gd name="T16" fmla="*/ 3 w 13"/>
                  <a:gd name="T17" fmla="*/ 1 h 7"/>
                  <a:gd name="T18" fmla="*/ 1 w 13"/>
                  <a:gd name="T19" fmla="*/ 1 h 7"/>
                  <a:gd name="T20" fmla="*/ 1 w 13"/>
                  <a:gd name="T21" fmla="*/ 3 h 7"/>
                  <a:gd name="T22" fmla="*/ 3 w 13"/>
                  <a:gd name="T23" fmla="*/ 4 h 7"/>
                  <a:gd name="T24" fmla="*/ 5 w 13"/>
                  <a:gd name="T25" fmla="*/ 6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" h="7">
                    <a:moveTo>
                      <a:pt x="5" y="6"/>
                    </a:moveTo>
                    <a:cubicBezTo>
                      <a:pt x="7" y="7"/>
                      <a:pt x="8" y="6"/>
                      <a:pt x="10" y="7"/>
                    </a:cubicBezTo>
                    <a:cubicBezTo>
                      <a:pt x="11" y="7"/>
                      <a:pt x="11" y="7"/>
                      <a:pt x="12" y="7"/>
                    </a:cubicBezTo>
                    <a:cubicBezTo>
                      <a:pt x="13" y="7"/>
                      <a:pt x="13" y="7"/>
                      <a:pt x="12" y="6"/>
                    </a:cubicBezTo>
                    <a:cubicBezTo>
                      <a:pt x="12" y="6"/>
                      <a:pt x="12" y="5"/>
                      <a:pt x="11" y="4"/>
                    </a:cubicBezTo>
                    <a:cubicBezTo>
                      <a:pt x="10" y="3"/>
                      <a:pt x="9" y="3"/>
                      <a:pt x="9" y="3"/>
                    </a:cubicBezTo>
                    <a:cubicBezTo>
                      <a:pt x="8" y="3"/>
                      <a:pt x="8" y="3"/>
                      <a:pt x="7" y="3"/>
                    </a:cubicBezTo>
                    <a:cubicBezTo>
                      <a:pt x="7" y="3"/>
                      <a:pt x="6" y="2"/>
                      <a:pt x="6" y="2"/>
                    </a:cubicBezTo>
                    <a:cubicBezTo>
                      <a:pt x="5" y="2"/>
                      <a:pt x="4" y="2"/>
                      <a:pt x="3" y="1"/>
                    </a:cubicBezTo>
                    <a:cubicBezTo>
                      <a:pt x="3" y="1"/>
                      <a:pt x="2" y="0"/>
                      <a:pt x="1" y="1"/>
                    </a:cubicBezTo>
                    <a:cubicBezTo>
                      <a:pt x="0" y="1"/>
                      <a:pt x="0" y="2"/>
                      <a:pt x="1" y="3"/>
                    </a:cubicBezTo>
                    <a:cubicBezTo>
                      <a:pt x="2" y="4"/>
                      <a:pt x="3" y="4"/>
                      <a:pt x="3" y="4"/>
                    </a:cubicBezTo>
                    <a:cubicBezTo>
                      <a:pt x="4" y="5"/>
                      <a:pt x="5" y="5"/>
                      <a:pt x="5" y="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91" name="Forma livre 292"/>
              <p:cNvSpPr>
                <a:spLocks/>
              </p:cNvSpPr>
              <p:nvPr/>
            </p:nvSpPr>
            <p:spPr bwMode="auto">
              <a:xfrm>
                <a:off x="5762" y="310"/>
                <a:ext cx="4" cy="10"/>
              </a:xfrm>
              <a:custGeom>
                <a:avLst/>
                <a:gdLst>
                  <a:gd name="T0" fmla="*/ 2 w 2"/>
                  <a:gd name="T1" fmla="*/ 2 h 5"/>
                  <a:gd name="T2" fmla="*/ 1 w 2"/>
                  <a:gd name="T3" fmla="*/ 0 h 5"/>
                  <a:gd name="T4" fmla="*/ 0 w 2"/>
                  <a:gd name="T5" fmla="*/ 3 h 5"/>
                  <a:gd name="T6" fmla="*/ 1 w 2"/>
                  <a:gd name="T7" fmla="*/ 4 h 5"/>
                  <a:gd name="T8" fmla="*/ 2 w 2"/>
                  <a:gd name="T9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5">
                    <a:moveTo>
                      <a:pt x="2" y="2"/>
                    </a:moveTo>
                    <a:cubicBezTo>
                      <a:pt x="2" y="1"/>
                      <a:pt x="2" y="0"/>
                      <a:pt x="1" y="0"/>
                    </a:cubicBezTo>
                    <a:cubicBezTo>
                      <a:pt x="0" y="0"/>
                      <a:pt x="0" y="2"/>
                      <a:pt x="0" y="3"/>
                    </a:cubicBezTo>
                    <a:cubicBezTo>
                      <a:pt x="0" y="4"/>
                      <a:pt x="0" y="5"/>
                      <a:pt x="1" y="4"/>
                    </a:cubicBezTo>
                    <a:cubicBezTo>
                      <a:pt x="1" y="3"/>
                      <a:pt x="1" y="3"/>
                      <a:pt x="2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92" name="Forma livre 293"/>
              <p:cNvSpPr>
                <a:spLocks/>
              </p:cNvSpPr>
              <p:nvPr/>
            </p:nvSpPr>
            <p:spPr bwMode="auto">
              <a:xfrm>
                <a:off x="5622" y="256"/>
                <a:ext cx="4" cy="8"/>
              </a:xfrm>
              <a:custGeom>
                <a:avLst/>
                <a:gdLst>
                  <a:gd name="T0" fmla="*/ 1 w 2"/>
                  <a:gd name="T1" fmla="*/ 4 h 4"/>
                  <a:gd name="T2" fmla="*/ 1 w 2"/>
                  <a:gd name="T3" fmla="*/ 2 h 4"/>
                  <a:gd name="T4" fmla="*/ 1 w 2"/>
                  <a:gd name="T5" fmla="*/ 0 h 4"/>
                  <a:gd name="T6" fmla="*/ 1 w 2"/>
                  <a:gd name="T7" fmla="*/ 0 h 4"/>
                  <a:gd name="T8" fmla="*/ 0 w 2"/>
                  <a:gd name="T9" fmla="*/ 2 h 4"/>
                  <a:gd name="T10" fmla="*/ 1 w 2"/>
                  <a:gd name="T1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4">
                    <a:moveTo>
                      <a:pt x="1" y="4"/>
                    </a:moveTo>
                    <a:cubicBezTo>
                      <a:pt x="2" y="4"/>
                      <a:pt x="1" y="3"/>
                      <a:pt x="1" y="2"/>
                    </a:cubicBezTo>
                    <a:cubicBezTo>
                      <a:pt x="0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2"/>
                      <a:pt x="1" y="4"/>
                      <a:pt x="1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93" name="Forma livre 294"/>
              <p:cNvSpPr>
                <a:spLocks/>
              </p:cNvSpPr>
              <p:nvPr/>
            </p:nvSpPr>
            <p:spPr bwMode="auto">
              <a:xfrm>
                <a:off x="5674" y="262"/>
                <a:ext cx="22" cy="12"/>
              </a:xfrm>
              <a:custGeom>
                <a:avLst/>
                <a:gdLst>
                  <a:gd name="T0" fmla="*/ 10 w 11"/>
                  <a:gd name="T1" fmla="*/ 4 h 6"/>
                  <a:gd name="T2" fmla="*/ 7 w 11"/>
                  <a:gd name="T3" fmla="*/ 2 h 6"/>
                  <a:gd name="T4" fmla="*/ 3 w 11"/>
                  <a:gd name="T5" fmla="*/ 1 h 6"/>
                  <a:gd name="T6" fmla="*/ 1 w 11"/>
                  <a:gd name="T7" fmla="*/ 1 h 6"/>
                  <a:gd name="T8" fmla="*/ 1 w 11"/>
                  <a:gd name="T9" fmla="*/ 3 h 6"/>
                  <a:gd name="T10" fmla="*/ 2 w 11"/>
                  <a:gd name="T11" fmla="*/ 3 h 6"/>
                  <a:gd name="T12" fmla="*/ 2 w 11"/>
                  <a:gd name="T13" fmla="*/ 4 h 6"/>
                  <a:gd name="T14" fmla="*/ 4 w 11"/>
                  <a:gd name="T15" fmla="*/ 4 h 6"/>
                  <a:gd name="T16" fmla="*/ 8 w 11"/>
                  <a:gd name="T17" fmla="*/ 5 h 6"/>
                  <a:gd name="T18" fmla="*/ 10 w 11"/>
                  <a:gd name="T19" fmla="*/ 5 h 6"/>
                  <a:gd name="T20" fmla="*/ 10 w 11"/>
                  <a:gd name="T21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6">
                    <a:moveTo>
                      <a:pt x="10" y="4"/>
                    </a:moveTo>
                    <a:cubicBezTo>
                      <a:pt x="9" y="3"/>
                      <a:pt x="8" y="2"/>
                      <a:pt x="7" y="2"/>
                    </a:cubicBezTo>
                    <a:cubicBezTo>
                      <a:pt x="5" y="2"/>
                      <a:pt x="4" y="3"/>
                      <a:pt x="3" y="1"/>
                    </a:cubicBezTo>
                    <a:cubicBezTo>
                      <a:pt x="2" y="1"/>
                      <a:pt x="2" y="0"/>
                      <a:pt x="1" y="1"/>
                    </a:cubicBezTo>
                    <a:cubicBezTo>
                      <a:pt x="1" y="2"/>
                      <a:pt x="0" y="2"/>
                      <a:pt x="1" y="3"/>
                    </a:cubicBezTo>
                    <a:cubicBezTo>
                      <a:pt x="1" y="3"/>
                      <a:pt x="1" y="3"/>
                      <a:pt x="2" y="3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5"/>
                      <a:pt x="3" y="5"/>
                      <a:pt x="4" y="4"/>
                    </a:cubicBezTo>
                    <a:cubicBezTo>
                      <a:pt x="5" y="3"/>
                      <a:pt x="7" y="4"/>
                      <a:pt x="8" y="5"/>
                    </a:cubicBezTo>
                    <a:cubicBezTo>
                      <a:pt x="9" y="5"/>
                      <a:pt x="9" y="6"/>
                      <a:pt x="10" y="5"/>
                    </a:cubicBezTo>
                    <a:cubicBezTo>
                      <a:pt x="11" y="5"/>
                      <a:pt x="11" y="4"/>
                      <a:pt x="10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94" name="Forma livre 295"/>
              <p:cNvSpPr>
                <a:spLocks/>
              </p:cNvSpPr>
              <p:nvPr/>
            </p:nvSpPr>
            <p:spPr bwMode="auto">
              <a:xfrm>
                <a:off x="5656" y="256"/>
                <a:ext cx="4" cy="2"/>
              </a:xfrm>
              <a:custGeom>
                <a:avLst/>
                <a:gdLst>
                  <a:gd name="T0" fmla="*/ 2 w 2"/>
                  <a:gd name="T1" fmla="*/ 0 h 1"/>
                  <a:gd name="T2" fmla="*/ 0 w 2"/>
                  <a:gd name="T3" fmla="*/ 0 h 1"/>
                  <a:gd name="T4" fmla="*/ 1 w 2"/>
                  <a:gd name="T5" fmla="*/ 1 h 1"/>
                  <a:gd name="T6" fmla="*/ 2 w 2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2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2" y="1"/>
                      <a:pt x="2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95" name="Forma livre 296"/>
              <p:cNvSpPr>
                <a:spLocks/>
              </p:cNvSpPr>
              <p:nvPr/>
            </p:nvSpPr>
            <p:spPr bwMode="auto">
              <a:xfrm>
                <a:off x="5678" y="308"/>
                <a:ext cx="10" cy="8"/>
              </a:xfrm>
              <a:custGeom>
                <a:avLst/>
                <a:gdLst>
                  <a:gd name="T0" fmla="*/ 1 w 5"/>
                  <a:gd name="T1" fmla="*/ 1 h 4"/>
                  <a:gd name="T2" fmla="*/ 0 w 5"/>
                  <a:gd name="T3" fmla="*/ 2 h 4"/>
                  <a:gd name="T4" fmla="*/ 2 w 5"/>
                  <a:gd name="T5" fmla="*/ 3 h 4"/>
                  <a:gd name="T6" fmla="*/ 3 w 5"/>
                  <a:gd name="T7" fmla="*/ 2 h 4"/>
                  <a:gd name="T8" fmla="*/ 4 w 5"/>
                  <a:gd name="T9" fmla="*/ 1 h 4"/>
                  <a:gd name="T10" fmla="*/ 3 w 5"/>
                  <a:gd name="T11" fmla="*/ 0 h 4"/>
                  <a:gd name="T12" fmla="*/ 1 w 5"/>
                  <a:gd name="T13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" h="4">
                    <a:moveTo>
                      <a:pt x="1" y="1"/>
                    </a:moveTo>
                    <a:cubicBezTo>
                      <a:pt x="1" y="1"/>
                      <a:pt x="1" y="2"/>
                      <a:pt x="0" y="2"/>
                    </a:cubicBezTo>
                    <a:cubicBezTo>
                      <a:pt x="0" y="3"/>
                      <a:pt x="1" y="4"/>
                      <a:pt x="2" y="3"/>
                    </a:cubicBezTo>
                    <a:cubicBezTo>
                      <a:pt x="2" y="2"/>
                      <a:pt x="3" y="2"/>
                      <a:pt x="3" y="2"/>
                    </a:cubicBezTo>
                    <a:cubicBezTo>
                      <a:pt x="4" y="2"/>
                      <a:pt x="4" y="2"/>
                      <a:pt x="4" y="1"/>
                    </a:cubicBezTo>
                    <a:cubicBezTo>
                      <a:pt x="5" y="0"/>
                      <a:pt x="4" y="0"/>
                      <a:pt x="3" y="0"/>
                    </a:cubicBezTo>
                    <a:cubicBezTo>
                      <a:pt x="2" y="0"/>
                      <a:pt x="1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96" name="Forma livre 297"/>
              <p:cNvSpPr>
                <a:spLocks/>
              </p:cNvSpPr>
              <p:nvPr/>
            </p:nvSpPr>
            <p:spPr bwMode="auto">
              <a:xfrm>
                <a:off x="5652" y="446"/>
                <a:ext cx="6" cy="4"/>
              </a:xfrm>
              <a:custGeom>
                <a:avLst/>
                <a:gdLst>
                  <a:gd name="T0" fmla="*/ 0 w 3"/>
                  <a:gd name="T1" fmla="*/ 1 h 2"/>
                  <a:gd name="T2" fmla="*/ 2 w 3"/>
                  <a:gd name="T3" fmla="*/ 1 h 2"/>
                  <a:gd name="T4" fmla="*/ 2 w 3"/>
                  <a:gd name="T5" fmla="*/ 0 h 2"/>
                  <a:gd name="T6" fmla="*/ 0 w 3"/>
                  <a:gd name="T7" fmla="*/ 0 h 2"/>
                  <a:gd name="T8" fmla="*/ 0 w 3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0" y="2"/>
                      <a:pt x="1" y="1"/>
                      <a:pt x="2" y="1"/>
                    </a:cubicBezTo>
                    <a:cubicBezTo>
                      <a:pt x="2" y="1"/>
                      <a:pt x="3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97" name="Forma livre 298"/>
              <p:cNvSpPr>
                <a:spLocks/>
              </p:cNvSpPr>
              <p:nvPr/>
            </p:nvSpPr>
            <p:spPr bwMode="auto">
              <a:xfrm>
                <a:off x="5686" y="378"/>
                <a:ext cx="18" cy="6"/>
              </a:xfrm>
              <a:custGeom>
                <a:avLst/>
                <a:gdLst>
                  <a:gd name="T0" fmla="*/ 3 w 9"/>
                  <a:gd name="T1" fmla="*/ 0 h 3"/>
                  <a:gd name="T2" fmla="*/ 1 w 9"/>
                  <a:gd name="T3" fmla="*/ 1 h 3"/>
                  <a:gd name="T4" fmla="*/ 3 w 9"/>
                  <a:gd name="T5" fmla="*/ 1 h 3"/>
                  <a:gd name="T6" fmla="*/ 4 w 9"/>
                  <a:gd name="T7" fmla="*/ 2 h 3"/>
                  <a:gd name="T8" fmla="*/ 6 w 9"/>
                  <a:gd name="T9" fmla="*/ 2 h 3"/>
                  <a:gd name="T10" fmla="*/ 9 w 9"/>
                  <a:gd name="T11" fmla="*/ 2 h 3"/>
                  <a:gd name="T12" fmla="*/ 9 w 9"/>
                  <a:gd name="T13" fmla="*/ 1 h 3"/>
                  <a:gd name="T14" fmla="*/ 7 w 9"/>
                  <a:gd name="T15" fmla="*/ 1 h 3"/>
                  <a:gd name="T16" fmla="*/ 5 w 9"/>
                  <a:gd name="T17" fmla="*/ 0 h 3"/>
                  <a:gd name="T18" fmla="*/ 3 w 9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" h="3">
                    <a:moveTo>
                      <a:pt x="3" y="0"/>
                    </a:moveTo>
                    <a:cubicBezTo>
                      <a:pt x="3" y="0"/>
                      <a:pt x="0" y="0"/>
                      <a:pt x="1" y="1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3" y="1"/>
                      <a:pt x="4" y="2"/>
                      <a:pt x="4" y="2"/>
                    </a:cubicBezTo>
                    <a:cubicBezTo>
                      <a:pt x="5" y="2"/>
                      <a:pt x="5" y="2"/>
                      <a:pt x="6" y="2"/>
                    </a:cubicBezTo>
                    <a:cubicBezTo>
                      <a:pt x="7" y="2"/>
                      <a:pt x="8" y="3"/>
                      <a:pt x="9" y="2"/>
                    </a:cubicBezTo>
                    <a:cubicBezTo>
                      <a:pt x="9" y="2"/>
                      <a:pt x="9" y="1"/>
                      <a:pt x="9" y="1"/>
                    </a:cubicBezTo>
                    <a:cubicBezTo>
                      <a:pt x="8" y="1"/>
                      <a:pt x="8" y="1"/>
                      <a:pt x="7" y="1"/>
                    </a:cubicBezTo>
                    <a:cubicBezTo>
                      <a:pt x="6" y="1"/>
                      <a:pt x="6" y="0"/>
                      <a:pt x="5" y="0"/>
                    </a:cubicBezTo>
                    <a:cubicBezTo>
                      <a:pt x="4" y="0"/>
                      <a:pt x="4" y="0"/>
                      <a:pt x="3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98" name="Forma livre 299"/>
              <p:cNvSpPr>
                <a:spLocks/>
              </p:cNvSpPr>
              <p:nvPr/>
            </p:nvSpPr>
            <p:spPr bwMode="auto">
              <a:xfrm>
                <a:off x="4022" y="178"/>
                <a:ext cx="8" cy="8"/>
              </a:xfrm>
              <a:custGeom>
                <a:avLst/>
                <a:gdLst>
                  <a:gd name="T0" fmla="*/ 2 w 4"/>
                  <a:gd name="T1" fmla="*/ 0 h 4"/>
                  <a:gd name="T2" fmla="*/ 2 w 4"/>
                  <a:gd name="T3" fmla="*/ 3 h 4"/>
                  <a:gd name="T4" fmla="*/ 3 w 4"/>
                  <a:gd name="T5" fmla="*/ 3 h 4"/>
                  <a:gd name="T6" fmla="*/ 2 w 4"/>
                  <a:gd name="T7" fmla="*/ 0 h 4"/>
                  <a:gd name="T8" fmla="*/ 2 w 4"/>
                  <a:gd name="T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2" y="0"/>
                    </a:moveTo>
                    <a:cubicBezTo>
                      <a:pt x="0" y="0"/>
                      <a:pt x="2" y="3"/>
                      <a:pt x="2" y="3"/>
                    </a:cubicBezTo>
                    <a:cubicBezTo>
                      <a:pt x="3" y="4"/>
                      <a:pt x="4" y="4"/>
                      <a:pt x="3" y="3"/>
                    </a:cubicBezTo>
                    <a:cubicBezTo>
                      <a:pt x="3" y="2"/>
                      <a:pt x="3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99" name="Forma livre 300"/>
              <p:cNvSpPr>
                <a:spLocks/>
              </p:cNvSpPr>
              <p:nvPr/>
            </p:nvSpPr>
            <p:spPr bwMode="auto">
              <a:xfrm>
                <a:off x="4002" y="170"/>
                <a:ext cx="4" cy="4"/>
              </a:xfrm>
              <a:custGeom>
                <a:avLst/>
                <a:gdLst>
                  <a:gd name="T0" fmla="*/ 1 w 2"/>
                  <a:gd name="T1" fmla="*/ 0 h 2"/>
                  <a:gd name="T2" fmla="*/ 2 w 2"/>
                  <a:gd name="T3" fmla="*/ 1 h 2"/>
                  <a:gd name="T4" fmla="*/ 1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1" y="0"/>
                    </a:moveTo>
                    <a:cubicBezTo>
                      <a:pt x="0" y="1"/>
                      <a:pt x="1" y="2"/>
                      <a:pt x="2" y="1"/>
                    </a:cubicBezTo>
                    <a:cubicBezTo>
                      <a:pt x="2" y="1"/>
                      <a:pt x="1" y="0"/>
                      <a:pt x="1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00" name="Forma livre 301"/>
              <p:cNvSpPr>
                <a:spLocks/>
              </p:cNvSpPr>
              <p:nvPr/>
            </p:nvSpPr>
            <p:spPr bwMode="auto">
              <a:xfrm>
                <a:off x="5620" y="384"/>
                <a:ext cx="278" cy="114"/>
              </a:xfrm>
              <a:custGeom>
                <a:avLst/>
                <a:gdLst>
                  <a:gd name="T0" fmla="*/ 135 w 139"/>
                  <a:gd name="T1" fmla="*/ 38 h 57"/>
                  <a:gd name="T2" fmla="*/ 139 w 139"/>
                  <a:gd name="T3" fmla="*/ 32 h 57"/>
                  <a:gd name="T4" fmla="*/ 131 w 139"/>
                  <a:gd name="T5" fmla="*/ 24 h 57"/>
                  <a:gd name="T6" fmla="*/ 125 w 139"/>
                  <a:gd name="T7" fmla="*/ 21 h 57"/>
                  <a:gd name="T8" fmla="*/ 119 w 139"/>
                  <a:gd name="T9" fmla="*/ 22 h 57"/>
                  <a:gd name="T10" fmla="*/ 110 w 139"/>
                  <a:gd name="T11" fmla="*/ 20 h 57"/>
                  <a:gd name="T12" fmla="*/ 114 w 139"/>
                  <a:gd name="T13" fmla="*/ 18 h 57"/>
                  <a:gd name="T14" fmla="*/ 119 w 139"/>
                  <a:gd name="T15" fmla="*/ 16 h 57"/>
                  <a:gd name="T16" fmla="*/ 118 w 139"/>
                  <a:gd name="T17" fmla="*/ 14 h 57"/>
                  <a:gd name="T18" fmla="*/ 115 w 139"/>
                  <a:gd name="T19" fmla="*/ 15 h 57"/>
                  <a:gd name="T20" fmla="*/ 108 w 139"/>
                  <a:gd name="T21" fmla="*/ 16 h 57"/>
                  <a:gd name="T22" fmla="*/ 103 w 139"/>
                  <a:gd name="T23" fmla="*/ 8 h 57"/>
                  <a:gd name="T24" fmla="*/ 93 w 139"/>
                  <a:gd name="T25" fmla="*/ 7 h 57"/>
                  <a:gd name="T26" fmla="*/ 86 w 139"/>
                  <a:gd name="T27" fmla="*/ 4 h 57"/>
                  <a:gd name="T28" fmla="*/ 79 w 139"/>
                  <a:gd name="T29" fmla="*/ 1 h 57"/>
                  <a:gd name="T30" fmla="*/ 73 w 139"/>
                  <a:gd name="T31" fmla="*/ 2 h 57"/>
                  <a:gd name="T32" fmla="*/ 61 w 139"/>
                  <a:gd name="T33" fmla="*/ 4 h 57"/>
                  <a:gd name="T34" fmla="*/ 58 w 139"/>
                  <a:gd name="T35" fmla="*/ 6 h 57"/>
                  <a:gd name="T36" fmla="*/ 52 w 139"/>
                  <a:gd name="T37" fmla="*/ 4 h 57"/>
                  <a:gd name="T38" fmla="*/ 47 w 139"/>
                  <a:gd name="T39" fmla="*/ 3 h 57"/>
                  <a:gd name="T40" fmla="*/ 40 w 139"/>
                  <a:gd name="T41" fmla="*/ 1 h 57"/>
                  <a:gd name="T42" fmla="*/ 28 w 139"/>
                  <a:gd name="T43" fmla="*/ 2 h 57"/>
                  <a:gd name="T44" fmla="*/ 28 w 139"/>
                  <a:gd name="T45" fmla="*/ 8 h 57"/>
                  <a:gd name="T46" fmla="*/ 38 w 139"/>
                  <a:gd name="T47" fmla="*/ 11 h 57"/>
                  <a:gd name="T48" fmla="*/ 39 w 139"/>
                  <a:gd name="T49" fmla="*/ 16 h 57"/>
                  <a:gd name="T50" fmla="*/ 39 w 139"/>
                  <a:gd name="T51" fmla="*/ 23 h 57"/>
                  <a:gd name="T52" fmla="*/ 45 w 139"/>
                  <a:gd name="T53" fmla="*/ 29 h 57"/>
                  <a:gd name="T54" fmla="*/ 45 w 139"/>
                  <a:gd name="T55" fmla="*/ 34 h 57"/>
                  <a:gd name="T56" fmla="*/ 40 w 139"/>
                  <a:gd name="T57" fmla="*/ 36 h 57"/>
                  <a:gd name="T58" fmla="*/ 30 w 139"/>
                  <a:gd name="T59" fmla="*/ 35 h 57"/>
                  <a:gd name="T60" fmla="*/ 18 w 139"/>
                  <a:gd name="T61" fmla="*/ 34 h 57"/>
                  <a:gd name="T62" fmla="*/ 19 w 139"/>
                  <a:gd name="T63" fmla="*/ 33 h 57"/>
                  <a:gd name="T64" fmla="*/ 14 w 139"/>
                  <a:gd name="T65" fmla="*/ 32 h 57"/>
                  <a:gd name="T66" fmla="*/ 6 w 139"/>
                  <a:gd name="T67" fmla="*/ 31 h 57"/>
                  <a:gd name="T68" fmla="*/ 1 w 139"/>
                  <a:gd name="T69" fmla="*/ 38 h 57"/>
                  <a:gd name="T70" fmla="*/ 11 w 139"/>
                  <a:gd name="T71" fmla="*/ 42 h 57"/>
                  <a:gd name="T72" fmla="*/ 16 w 139"/>
                  <a:gd name="T73" fmla="*/ 45 h 57"/>
                  <a:gd name="T74" fmla="*/ 20 w 139"/>
                  <a:gd name="T75" fmla="*/ 42 h 57"/>
                  <a:gd name="T76" fmla="*/ 26 w 139"/>
                  <a:gd name="T77" fmla="*/ 41 h 57"/>
                  <a:gd name="T78" fmla="*/ 37 w 139"/>
                  <a:gd name="T79" fmla="*/ 43 h 57"/>
                  <a:gd name="T80" fmla="*/ 47 w 139"/>
                  <a:gd name="T81" fmla="*/ 41 h 57"/>
                  <a:gd name="T82" fmla="*/ 62 w 139"/>
                  <a:gd name="T83" fmla="*/ 46 h 57"/>
                  <a:gd name="T84" fmla="*/ 65 w 139"/>
                  <a:gd name="T85" fmla="*/ 53 h 57"/>
                  <a:gd name="T86" fmla="*/ 74 w 139"/>
                  <a:gd name="T87" fmla="*/ 48 h 57"/>
                  <a:gd name="T88" fmla="*/ 77 w 139"/>
                  <a:gd name="T89" fmla="*/ 42 h 57"/>
                  <a:gd name="T90" fmla="*/ 81 w 139"/>
                  <a:gd name="T91" fmla="*/ 39 h 57"/>
                  <a:gd name="T92" fmla="*/ 88 w 139"/>
                  <a:gd name="T93" fmla="*/ 39 h 57"/>
                  <a:gd name="T94" fmla="*/ 92 w 139"/>
                  <a:gd name="T95" fmla="*/ 41 h 57"/>
                  <a:gd name="T96" fmla="*/ 101 w 139"/>
                  <a:gd name="T97" fmla="*/ 36 h 57"/>
                  <a:gd name="T98" fmla="*/ 108 w 139"/>
                  <a:gd name="T99" fmla="*/ 36 h 57"/>
                  <a:gd name="T100" fmla="*/ 113 w 139"/>
                  <a:gd name="T101" fmla="*/ 36 h 57"/>
                  <a:gd name="T102" fmla="*/ 122 w 139"/>
                  <a:gd name="T103" fmla="*/ 37 h 57"/>
                  <a:gd name="T104" fmla="*/ 128 w 139"/>
                  <a:gd name="T105" fmla="*/ 39 h 57"/>
                  <a:gd name="T106" fmla="*/ 130 w 139"/>
                  <a:gd name="T107" fmla="*/ 43 h 57"/>
                  <a:gd name="T108" fmla="*/ 131 w 139"/>
                  <a:gd name="T109" fmla="*/ 4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39" h="57">
                    <a:moveTo>
                      <a:pt x="132" y="38"/>
                    </a:moveTo>
                    <a:cubicBezTo>
                      <a:pt x="132" y="38"/>
                      <a:pt x="132" y="37"/>
                      <a:pt x="132" y="37"/>
                    </a:cubicBezTo>
                    <a:cubicBezTo>
                      <a:pt x="133" y="37"/>
                      <a:pt x="133" y="37"/>
                      <a:pt x="134" y="37"/>
                    </a:cubicBezTo>
                    <a:cubicBezTo>
                      <a:pt x="134" y="37"/>
                      <a:pt x="134" y="38"/>
                      <a:pt x="135" y="38"/>
                    </a:cubicBezTo>
                    <a:cubicBezTo>
                      <a:pt x="135" y="38"/>
                      <a:pt x="136" y="38"/>
                      <a:pt x="136" y="37"/>
                    </a:cubicBezTo>
                    <a:cubicBezTo>
                      <a:pt x="136" y="37"/>
                      <a:pt x="136" y="36"/>
                      <a:pt x="136" y="36"/>
                    </a:cubicBezTo>
                    <a:cubicBezTo>
                      <a:pt x="136" y="35"/>
                      <a:pt x="136" y="35"/>
                      <a:pt x="137" y="34"/>
                    </a:cubicBezTo>
                    <a:cubicBezTo>
                      <a:pt x="138" y="34"/>
                      <a:pt x="138" y="33"/>
                      <a:pt x="139" y="32"/>
                    </a:cubicBezTo>
                    <a:cubicBezTo>
                      <a:pt x="139" y="31"/>
                      <a:pt x="138" y="31"/>
                      <a:pt x="137" y="30"/>
                    </a:cubicBezTo>
                    <a:cubicBezTo>
                      <a:pt x="137" y="29"/>
                      <a:pt x="136" y="29"/>
                      <a:pt x="135" y="28"/>
                    </a:cubicBezTo>
                    <a:cubicBezTo>
                      <a:pt x="134" y="28"/>
                      <a:pt x="133" y="27"/>
                      <a:pt x="133" y="26"/>
                    </a:cubicBezTo>
                    <a:cubicBezTo>
                      <a:pt x="132" y="26"/>
                      <a:pt x="131" y="25"/>
                      <a:pt x="131" y="24"/>
                    </a:cubicBezTo>
                    <a:cubicBezTo>
                      <a:pt x="130" y="24"/>
                      <a:pt x="129" y="23"/>
                      <a:pt x="129" y="23"/>
                    </a:cubicBezTo>
                    <a:cubicBezTo>
                      <a:pt x="128" y="23"/>
                      <a:pt x="128" y="22"/>
                      <a:pt x="128" y="22"/>
                    </a:cubicBezTo>
                    <a:cubicBezTo>
                      <a:pt x="127" y="22"/>
                      <a:pt x="127" y="22"/>
                      <a:pt x="126" y="22"/>
                    </a:cubicBezTo>
                    <a:cubicBezTo>
                      <a:pt x="126" y="22"/>
                      <a:pt x="126" y="22"/>
                      <a:pt x="125" y="21"/>
                    </a:cubicBezTo>
                    <a:cubicBezTo>
                      <a:pt x="124" y="21"/>
                      <a:pt x="124" y="22"/>
                      <a:pt x="123" y="22"/>
                    </a:cubicBezTo>
                    <a:cubicBezTo>
                      <a:pt x="122" y="23"/>
                      <a:pt x="122" y="23"/>
                      <a:pt x="121" y="22"/>
                    </a:cubicBezTo>
                    <a:cubicBezTo>
                      <a:pt x="121" y="22"/>
                      <a:pt x="120" y="21"/>
                      <a:pt x="120" y="21"/>
                    </a:cubicBezTo>
                    <a:cubicBezTo>
                      <a:pt x="119" y="21"/>
                      <a:pt x="119" y="21"/>
                      <a:pt x="119" y="22"/>
                    </a:cubicBezTo>
                    <a:cubicBezTo>
                      <a:pt x="118" y="22"/>
                      <a:pt x="118" y="22"/>
                      <a:pt x="117" y="22"/>
                    </a:cubicBezTo>
                    <a:cubicBezTo>
                      <a:pt x="116" y="21"/>
                      <a:pt x="116" y="21"/>
                      <a:pt x="115" y="20"/>
                    </a:cubicBezTo>
                    <a:cubicBezTo>
                      <a:pt x="114" y="20"/>
                      <a:pt x="114" y="20"/>
                      <a:pt x="113" y="20"/>
                    </a:cubicBezTo>
                    <a:cubicBezTo>
                      <a:pt x="112" y="21"/>
                      <a:pt x="111" y="20"/>
                      <a:pt x="110" y="20"/>
                    </a:cubicBezTo>
                    <a:cubicBezTo>
                      <a:pt x="110" y="19"/>
                      <a:pt x="109" y="19"/>
                      <a:pt x="109" y="18"/>
                    </a:cubicBezTo>
                    <a:cubicBezTo>
                      <a:pt x="109" y="17"/>
                      <a:pt x="111" y="18"/>
                      <a:pt x="111" y="18"/>
                    </a:cubicBezTo>
                    <a:cubicBezTo>
                      <a:pt x="112" y="18"/>
                      <a:pt x="112" y="18"/>
                      <a:pt x="113" y="18"/>
                    </a:cubicBezTo>
                    <a:cubicBezTo>
                      <a:pt x="113" y="18"/>
                      <a:pt x="113" y="18"/>
                      <a:pt x="114" y="18"/>
                    </a:cubicBezTo>
                    <a:cubicBezTo>
                      <a:pt x="115" y="19"/>
                      <a:pt x="116" y="18"/>
                      <a:pt x="117" y="18"/>
                    </a:cubicBezTo>
                    <a:cubicBezTo>
                      <a:pt x="117" y="18"/>
                      <a:pt x="118" y="18"/>
                      <a:pt x="119" y="18"/>
                    </a:cubicBezTo>
                    <a:cubicBezTo>
                      <a:pt x="119" y="17"/>
                      <a:pt x="118" y="16"/>
                      <a:pt x="118" y="16"/>
                    </a:cubicBezTo>
                    <a:cubicBezTo>
                      <a:pt x="117" y="15"/>
                      <a:pt x="119" y="16"/>
                      <a:pt x="119" y="16"/>
                    </a:cubicBezTo>
                    <a:cubicBezTo>
                      <a:pt x="120" y="16"/>
                      <a:pt x="120" y="15"/>
                      <a:pt x="119" y="15"/>
                    </a:cubicBezTo>
                    <a:cubicBezTo>
                      <a:pt x="119" y="15"/>
                      <a:pt x="118" y="15"/>
                      <a:pt x="118" y="15"/>
                    </a:cubicBezTo>
                    <a:cubicBezTo>
                      <a:pt x="117" y="15"/>
                      <a:pt x="117" y="14"/>
                      <a:pt x="118" y="14"/>
                    </a:cubicBezTo>
                    <a:cubicBezTo>
                      <a:pt x="118" y="14"/>
                      <a:pt x="118" y="14"/>
                      <a:pt x="118" y="14"/>
                    </a:cubicBezTo>
                    <a:cubicBezTo>
                      <a:pt x="118" y="14"/>
                      <a:pt x="118" y="14"/>
                      <a:pt x="118" y="14"/>
                    </a:cubicBezTo>
                    <a:cubicBezTo>
                      <a:pt x="117" y="13"/>
                      <a:pt x="117" y="14"/>
                      <a:pt x="117" y="14"/>
                    </a:cubicBezTo>
                    <a:cubicBezTo>
                      <a:pt x="116" y="15"/>
                      <a:pt x="116" y="15"/>
                      <a:pt x="115" y="15"/>
                    </a:cubicBezTo>
                    <a:cubicBezTo>
                      <a:pt x="115" y="15"/>
                      <a:pt x="115" y="15"/>
                      <a:pt x="115" y="15"/>
                    </a:cubicBezTo>
                    <a:cubicBezTo>
                      <a:pt x="114" y="15"/>
                      <a:pt x="114" y="15"/>
                      <a:pt x="114" y="15"/>
                    </a:cubicBezTo>
                    <a:cubicBezTo>
                      <a:pt x="113" y="15"/>
                      <a:pt x="113" y="14"/>
                      <a:pt x="113" y="14"/>
                    </a:cubicBezTo>
                    <a:cubicBezTo>
                      <a:pt x="112" y="14"/>
                      <a:pt x="111" y="14"/>
                      <a:pt x="111" y="15"/>
                    </a:cubicBezTo>
                    <a:cubicBezTo>
                      <a:pt x="110" y="15"/>
                      <a:pt x="109" y="16"/>
                      <a:pt x="108" y="16"/>
                    </a:cubicBezTo>
                    <a:cubicBezTo>
                      <a:pt x="107" y="16"/>
                      <a:pt x="106" y="16"/>
                      <a:pt x="105" y="15"/>
                    </a:cubicBezTo>
                    <a:cubicBezTo>
                      <a:pt x="104" y="15"/>
                      <a:pt x="104" y="14"/>
                      <a:pt x="104" y="13"/>
                    </a:cubicBezTo>
                    <a:cubicBezTo>
                      <a:pt x="103" y="12"/>
                      <a:pt x="103" y="11"/>
                      <a:pt x="103" y="10"/>
                    </a:cubicBezTo>
                    <a:cubicBezTo>
                      <a:pt x="103" y="9"/>
                      <a:pt x="103" y="9"/>
                      <a:pt x="103" y="8"/>
                    </a:cubicBezTo>
                    <a:cubicBezTo>
                      <a:pt x="103" y="7"/>
                      <a:pt x="102" y="6"/>
                      <a:pt x="101" y="6"/>
                    </a:cubicBezTo>
                    <a:cubicBezTo>
                      <a:pt x="100" y="6"/>
                      <a:pt x="99" y="7"/>
                      <a:pt x="99" y="7"/>
                    </a:cubicBezTo>
                    <a:cubicBezTo>
                      <a:pt x="98" y="8"/>
                      <a:pt x="96" y="7"/>
                      <a:pt x="96" y="7"/>
                    </a:cubicBezTo>
                    <a:cubicBezTo>
                      <a:pt x="95" y="7"/>
                      <a:pt x="94" y="7"/>
                      <a:pt x="93" y="7"/>
                    </a:cubicBezTo>
                    <a:cubicBezTo>
                      <a:pt x="93" y="7"/>
                      <a:pt x="93" y="6"/>
                      <a:pt x="93" y="6"/>
                    </a:cubicBezTo>
                    <a:cubicBezTo>
                      <a:pt x="92" y="5"/>
                      <a:pt x="92" y="4"/>
                      <a:pt x="91" y="4"/>
                    </a:cubicBezTo>
                    <a:cubicBezTo>
                      <a:pt x="90" y="3"/>
                      <a:pt x="89" y="4"/>
                      <a:pt x="88" y="4"/>
                    </a:cubicBezTo>
                    <a:cubicBezTo>
                      <a:pt x="87" y="5"/>
                      <a:pt x="86" y="4"/>
                      <a:pt x="86" y="4"/>
                    </a:cubicBezTo>
                    <a:cubicBezTo>
                      <a:pt x="85" y="3"/>
                      <a:pt x="84" y="3"/>
                      <a:pt x="84" y="3"/>
                    </a:cubicBezTo>
                    <a:cubicBezTo>
                      <a:pt x="83" y="3"/>
                      <a:pt x="83" y="3"/>
                      <a:pt x="83" y="2"/>
                    </a:cubicBezTo>
                    <a:cubicBezTo>
                      <a:pt x="82" y="2"/>
                      <a:pt x="82" y="1"/>
                      <a:pt x="81" y="1"/>
                    </a:cubicBezTo>
                    <a:cubicBezTo>
                      <a:pt x="80" y="1"/>
                      <a:pt x="80" y="1"/>
                      <a:pt x="79" y="1"/>
                    </a:cubicBezTo>
                    <a:cubicBezTo>
                      <a:pt x="79" y="1"/>
                      <a:pt x="79" y="1"/>
                      <a:pt x="79" y="1"/>
                    </a:cubicBezTo>
                    <a:cubicBezTo>
                      <a:pt x="77" y="0"/>
                      <a:pt x="76" y="2"/>
                      <a:pt x="75" y="2"/>
                    </a:cubicBezTo>
                    <a:cubicBezTo>
                      <a:pt x="75" y="2"/>
                      <a:pt x="74" y="2"/>
                      <a:pt x="74" y="2"/>
                    </a:cubicBezTo>
                    <a:cubicBezTo>
                      <a:pt x="74" y="2"/>
                      <a:pt x="73" y="2"/>
                      <a:pt x="73" y="2"/>
                    </a:cubicBezTo>
                    <a:cubicBezTo>
                      <a:pt x="73" y="2"/>
                      <a:pt x="73" y="2"/>
                      <a:pt x="72" y="3"/>
                    </a:cubicBezTo>
                    <a:cubicBezTo>
                      <a:pt x="71" y="3"/>
                      <a:pt x="69" y="2"/>
                      <a:pt x="68" y="1"/>
                    </a:cubicBezTo>
                    <a:cubicBezTo>
                      <a:pt x="65" y="0"/>
                      <a:pt x="64" y="2"/>
                      <a:pt x="62" y="3"/>
                    </a:cubicBezTo>
                    <a:cubicBezTo>
                      <a:pt x="62" y="3"/>
                      <a:pt x="61" y="4"/>
                      <a:pt x="61" y="4"/>
                    </a:cubicBezTo>
                    <a:cubicBezTo>
                      <a:pt x="61" y="5"/>
                      <a:pt x="62" y="5"/>
                      <a:pt x="62" y="6"/>
                    </a:cubicBezTo>
                    <a:cubicBezTo>
                      <a:pt x="62" y="7"/>
                      <a:pt x="61" y="6"/>
                      <a:pt x="60" y="6"/>
                    </a:cubicBezTo>
                    <a:cubicBezTo>
                      <a:pt x="60" y="7"/>
                      <a:pt x="60" y="7"/>
                      <a:pt x="59" y="8"/>
                    </a:cubicBezTo>
                    <a:cubicBezTo>
                      <a:pt x="58" y="7"/>
                      <a:pt x="59" y="6"/>
                      <a:pt x="58" y="6"/>
                    </a:cubicBezTo>
                    <a:cubicBezTo>
                      <a:pt x="57" y="4"/>
                      <a:pt x="55" y="7"/>
                      <a:pt x="55" y="6"/>
                    </a:cubicBezTo>
                    <a:cubicBezTo>
                      <a:pt x="55" y="6"/>
                      <a:pt x="55" y="3"/>
                      <a:pt x="54" y="4"/>
                    </a:cubicBezTo>
                    <a:cubicBezTo>
                      <a:pt x="53" y="5"/>
                      <a:pt x="54" y="6"/>
                      <a:pt x="53" y="5"/>
                    </a:cubicBezTo>
                    <a:cubicBezTo>
                      <a:pt x="52" y="5"/>
                      <a:pt x="52" y="4"/>
                      <a:pt x="52" y="4"/>
                    </a:cubicBezTo>
                    <a:cubicBezTo>
                      <a:pt x="51" y="3"/>
                      <a:pt x="50" y="4"/>
                      <a:pt x="50" y="4"/>
                    </a:cubicBezTo>
                    <a:cubicBezTo>
                      <a:pt x="49" y="4"/>
                      <a:pt x="49" y="5"/>
                      <a:pt x="49" y="5"/>
                    </a:cubicBezTo>
                    <a:cubicBezTo>
                      <a:pt x="48" y="5"/>
                      <a:pt x="48" y="5"/>
                      <a:pt x="48" y="4"/>
                    </a:cubicBezTo>
                    <a:cubicBezTo>
                      <a:pt x="48" y="4"/>
                      <a:pt x="48" y="3"/>
                      <a:pt x="47" y="3"/>
                    </a:cubicBezTo>
                    <a:cubicBezTo>
                      <a:pt x="47" y="3"/>
                      <a:pt x="46" y="3"/>
                      <a:pt x="46" y="3"/>
                    </a:cubicBezTo>
                    <a:cubicBezTo>
                      <a:pt x="45" y="3"/>
                      <a:pt x="44" y="2"/>
                      <a:pt x="44" y="2"/>
                    </a:cubicBezTo>
                    <a:cubicBezTo>
                      <a:pt x="44" y="2"/>
                      <a:pt x="43" y="2"/>
                      <a:pt x="43" y="1"/>
                    </a:cubicBezTo>
                    <a:cubicBezTo>
                      <a:pt x="42" y="1"/>
                      <a:pt x="41" y="1"/>
                      <a:pt x="40" y="1"/>
                    </a:cubicBezTo>
                    <a:cubicBezTo>
                      <a:pt x="39" y="0"/>
                      <a:pt x="38" y="0"/>
                      <a:pt x="37" y="0"/>
                    </a:cubicBezTo>
                    <a:cubicBezTo>
                      <a:pt x="36" y="0"/>
                      <a:pt x="35" y="1"/>
                      <a:pt x="34" y="1"/>
                    </a:cubicBezTo>
                    <a:cubicBezTo>
                      <a:pt x="33" y="1"/>
                      <a:pt x="32" y="1"/>
                      <a:pt x="31" y="1"/>
                    </a:cubicBezTo>
                    <a:cubicBezTo>
                      <a:pt x="30" y="1"/>
                      <a:pt x="29" y="1"/>
                      <a:pt x="28" y="2"/>
                    </a:cubicBezTo>
                    <a:cubicBezTo>
                      <a:pt x="26" y="3"/>
                      <a:pt x="23" y="3"/>
                      <a:pt x="23" y="6"/>
                    </a:cubicBezTo>
                    <a:cubicBezTo>
                      <a:pt x="23" y="7"/>
                      <a:pt x="24" y="7"/>
                      <a:pt x="25" y="8"/>
                    </a:cubicBezTo>
                    <a:cubicBezTo>
                      <a:pt x="25" y="8"/>
                      <a:pt x="26" y="8"/>
                      <a:pt x="26" y="8"/>
                    </a:cubicBezTo>
                    <a:cubicBezTo>
                      <a:pt x="27" y="8"/>
                      <a:pt x="27" y="8"/>
                      <a:pt x="28" y="8"/>
                    </a:cubicBezTo>
                    <a:cubicBezTo>
                      <a:pt x="29" y="8"/>
                      <a:pt x="29" y="8"/>
                      <a:pt x="30" y="8"/>
                    </a:cubicBezTo>
                    <a:cubicBezTo>
                      <a:pt x="31" y="8"/>
                      <a:pt x="32" y="8"/>
                      <a:pt x="33" y="8"/>
                    </a:cubicBezTo>
                    <a:cubicBezTo>
                      <a:pt x="34" y="8"/>
                      <a:pt x="35" y="9"/>
                      <a:pt x="35" y="10"/>
                    </a:cubicBezTo>
                    <a:cubicBezTo>
                      <a:pt x="36" y="10"/>
                      <a:pt x="37" y="10"/>
                      <a:pt x="38" y="11"/>
                    </a:cubicBezTo>
                    <a:cubicBezTo>
                      <a:pt x="38" y="11"/>
                      <a:pt x="38" y="12"/>
                      <a:pt x="39" y="12"/>
                    </a:cubicBezTo>
                    <a:cubicBezTo>
                      <a:pt x="39" y="12"/>
                      <a:pt x="40" y="12"/>
                      <a:pt x="40" y="13"/>
                    </a:cubicBezTo>
                    <a:cubicBezTo>
                      <a:pt x="41" y="14"/>
                      <a:pt x="39" y="14"/>
                      <a:pt x="39" y="15"/>
                    </a:cubicBezTo>
                    <a:cubicBezTo>
                      <a:pt x="38" y="15"/>
                      <a:pt x="39" y="15"/>
                      <a:pt x="39" y="16"/>
                    </a:cubicBezTo>
                    <a:cubicBezTo>
                      <a:pt x="40" y="16"/>
                      <a:pt x="39" y="16"/>
                      <a:pt x="39" y="17"/>
                    </a:cubicBezTo>
                    <a:cubicBezTo>
                      <a:pt x="38" y="17"/>
                      <a:pt x="38" y="18"/>
                      <a:pt x="38" y="19"/>
                    </a:cubicBezTo>
                    <a:cubicBezTo>
                      <a:pt x="37" y="20"/>
                      <a:pt x="37" y="21"/>
                      <a:pt x="38" y="22"/>
                    </a:cubicBezTo>
                    <a:cubicBezTo>
                      <a:pt x="38" y="22"/>
                      <a:pt x="38" y="22"/>
                      <a:pt x="39" y="23"/>
                    </a:cubicBezTo>
                    <a:cubicBezTo>
                      <a:pt x="39" y="23"/>
                      <a:pt x="39" y="23"/>
                      <a:pt x="40" y="24"/>
                    </a:cubicBezTo>
                    <a:cubicBezTo>
                      <a:pt x="40" y="24"/>
                      <a:pt x="41" y="24"/>
                      <a:pt x="42" y="25"/>
                    </a:cubicBezTo>
                    <a:cubicBezTo>
                      <a:pt x="43" y="25"/>
                      <a:pt x="43" y="27"/>
                      <a:pt x="44" y="27"/>
                    </a:cubicBezTo>
                    <a:cubicBezTo>
                      <a:pt x="44" y="28"/>
                      <a:pt x="45" y="28"/>
                      <a:pt x="45" y="29"/>
                    </a:cubicBezTo>
                    <a:cubicBezTo>
                      <a:pt x="46" y="29"/>
                      <a:pt x="46" y="30"/>
                      <a:pt x="47" y="30"/>
                    </a:cubicBezTo>
                    <a:cubicBezTo>
                      <a:pt x="48" y="30"/>
                      <a:pt x="49" y="31"/>
                      <a:pt x="48" y="32"/>
                    </a:cubicBezTo>
                    <a:cubicBezTo>
                      <a:pt x="48" y="33"/>
                      <a:pt x="48" y="34"/>
                      <a:pt x="47" y="34"/>
                    </a:cubicBezTo>
                    <a:cubicBezTo>
                      <a:pt x="46" y="34"/>
                      <a:pt x="46" y="34"/>
                      <a:pt x="45" y="34"/>
                    </a:cubicBezTo>
                    <a:cubicBezTo>
                      <a:pt x="45" y="34"/>
                      <a:pt x="45" y="34"/>
                      <a:pt x="44" y="34"/>
                    </a:cubicBezTo>
                    <a:cubicBezTo>
                      <a:pt x="44" y="33"/>
                      <a:pt x="43" y="33"/>
                      <a:pt x="43" y="33"/>
                    </a:cubicBezTo>
                    <a:cubicBezTo>
                      <a:pt x="42" y="33"/>
                      <a:pt x="42" y="33"/>
                      <a:pt x="42" y="34"/>
                    </a:cubicBezTo>
                    <a:cubicBezTo>
                      <a:pt x="41" y="34"/>
                      <a:pt x="41" y="35"/>
                      <a:pt x="40" y="36"/>
                    </a:cubicBezTo>
                    <a:cubicBezTo>
                      <a:pt x="39" y="37"/>
                      <a:pt x="38" y="37"/>
                      <a:pt x="37" y="36"/>
                    </a:cubicBezTo>
                    <a:cubicBezTo>
                      <a:pt x="36" y="36"/>
                      <a:pt x="36" y="36"/>
                      <a:pt x="35" y="35"/>
                    </a:cubicBezTo>
                    <a:cubicBezTo>
                      <a:pt x="34" y="35"/>
                      <a:pt x="33" y="36"/>
                      <a:pt x="32" y="36"/>
                    </a:cubicBezTo>
                    <a:cubicBezTo>
                      <a:pt x="31" y="36"/>
                      <a:pt x="31" y="35"/>
                      <a:pt x="30" y="35"/>
                    </a:cubicBezTo>
                    <a:cubicBezTo>
                      <a:pt x="29" y="35"/>
                      <a:pt x="28" y="35"/>
                      <a:pt x="27" y="35"/>
                    </a:cubicBezTo>
                    <a:cubicBezTo>
                      <a:pt x="26" y="35"/>
                      <a:pt x="25" y="34"/>
                      <a:pt x="24" y="34"/>
                    </a:cubicBezTo>
                    <a:cubicBezTo>
                      <a:pt x="23" y="34"/>
                      <a:pt x="22" y="35"/>
                      <a:pt x="20" y="35"/>
                    </a:cubicBezTo>
                    <a:cubicBezTo>
                      <a:pt x="20" y="35"/>
                      <a:pt x="18" y="35"/>
                      <a:pt x="18" y="34"/>
                    </a:cubicBezTo>
                    <a:cubicBezTo>
                      <a:pt x="18" y="34"/>
                      <a:pt x="18" y="34"/>
                      <a:pt x="19" y="34"/>
                    </a:cubicBezTo>
                    <a:cubicBezTo>
                      <a:pt x="19" y="33"/>
                      <a:pt x="19" y="33"/>
                      <a:pt x="20" y="33"/>
                    </a:cubicBezTo>
                    <a:cubicBezTo>
                      <a:pt x="20" y="33"/>
                      <a:pt x="21" y="34"/>
                      <a:pt x="21" y="33"/>
                    </a:cubicBezTo>
                    <a:cubicBezTo>
                      <a:pt x="21" y="32"/>
                      <a:pt x="19" y="33"/>
                      <a:pt x="19" y="33"/>
                    </a:cubicBezTo>
                    <a:cubicBezTo>
                      <a:pt x="18" y="33"/>
                      <a:pt x="18" y="33"/>
                      <a:pt x="18" y="33"/>
                    </a:cubicBezTo>
                    <a:cubicBezTo>
                      <a:pt x="17" y="33"/>
                      <a:pt x="17" y="33"/>
                      <a:pt x="16" y="33"/>
                    </a:cubicBezTo>
                    <a:cubicBezTo>
                      <a:pt x="16" y="33"/>
                      <a:pt x="15" y="33"/>
                      <a:pt x="15" y="33"/>
                    </a:cubicBezTo>
                    <a:cubicBezTo>
                      <a:pt x="15" y="33"/>
                      <a:pt x="14" y="33"/>
                      <a:pt x="14" y="32"/>
                    </a:cubicBezTo>
                    <a:cubicBezTo>
                      <a:pt x="13" y="32"/>
                      <a:pt x="12" y="32"/>
                      <a:pt x="11" y="32"/>
                    </a:cubicBezTo>
                    <a:cubicBezTo>
                      <a:pt x="10" y="32"/>
                      <a:pt x="10" y="32"/>
                      <a:pt x="10" y="32"/>
                    </a:cubicBezTo>
                    <a:cubicBezTo>
                      <a:pt x="10" y="32"/>
                      <a:pt x="9" y="31"/>
                      <a:pt x="9" y="31"/>
                    </a:cubicBezTo>
                    <a:cubicBezTo>
                      <a:pt x="8" y="31"/>
                      <a:pt x="7" y="31"/>
                      <a:pt x="6" y="31"/>
                    </a:cubicBezTo>
                    <a:cubicBezTo>
                      <a:pt x="5" y="31"/>
                      <a:pt x="5" y="31"/>
                      <a:pt x="4" y="32"/>
                    </a:cubicBezTo>
                    <a:cubicBezTo>
                      <a:pt x="3" y="32"/>
                      <a:pt x="2" y="32"/>
                      <a:pt x="1" y="33"/>
                    </a:cubicBezTo>
                    <a:cubicBezTo>
                      <a:pt x="1" y="33"/>
                      <a:pt x="0" y="35"/>
                      <a:pt x="0" y="36"/>
                    </a:cubicBezTo>
                    <a:cubicBezTo>
                      <a:pt x="0" y="37"/>
                      <a:pt x="0" y="38"/>
                      <a:pt x="1" y="38"/>
                    </a:cubicBezTo>
                    <a:cubicBezTo>
                      <a:pt x="2" y="39"/>
                      <a:pt x="3" y="39"/>
                      <a:pt x="4" y="40"/>
                    </a:cubicBezTo>
                    <a:cubicBezTo>
                      <a:pt x="5" y="40"/>
                      <a:pt x="5" y="39"/>
                      <a:pt x="6" y="39"/>
                    </a:cubicBezTo>
                    <a:cubicBezTo>
                      <a:pt x="7" y="39"/>
                      <a:pt x="8" y="40"/>
                      <a:pt x="9" y="41"/>
                    </a:cubicBezTo>
                    <a:cubicBezTo>
                      <a:pt x="10" y="41"/>
                      <a:pt x="11" y="42"/>
                      <a:pt x="11" y="42"/>
                    </a:cubicBezTo>
                    <a:cubicBezTo>
                      <a:pt x="11" y="43"/>
                      <a:pt x="12" y="43"/>
                      <a:pt x="12" y="44"/>
                    </a:cubicBezTo>
                    <a:cubicBezTo>
                      <a:pt x="12" y="44"/>
                      <a:pt x="13" y="44"/>
                      <a:pt x="13" y="45"/>
                    </a:cubicBezTo>
                    <a:cubicBezTo>
                      <a:pt x="14" y="46"/>
                      <a:pt x="14" y="46"/>
                      <a:pt x="15" y="47"/>
                    </a:cubicBezTo>
                    <a:cubicBezTo>
                      <a:pt x="16" y="47"/>
                      <a:pt x="17" y="46"/>
                      <a:pt x="16" y="45"/>
                    </a:cubicBezTo>
                    <a:cubicBezTo>
                      <a:pt x="16" y="44"/>
                      <a:pt x="15" y="44"/>
                      <a:pt x="16" y="43"/>
                    </a:cubicBezTo>
                    <a:cubicBezTo>
                      <a:pt x="16" y="42"/>
                      <a:pt x="17" y="42"/>
                      <a:pt x="18" y="42"/>
                    </a:cubicBezTo>
                    <a:cubicBezTo>
                      <a:pt x="18" y="42"/>
                      <a:pt x="18" y="41"/>
                      <a:pt x="19" y="41"/>
                    </a:cubicBezTo>
                    <a:cubicBezTo>
                      <a:pt x="19" y="41"/>
                      <a:pt x="20" y="42"/>
                      <a:pt x="20" y="42"/>
                    </a:cubicBezTo>
                    <a:cubicBezTo>
                      <a:pt x="21" y="42"/>
                      <a:pt x="21" y="41"/>
                      <a:pt x="22" y="41"/>
                    </a:cubicBezTo>
                    <a:cubicBezTo>
                      <a:pt x="22" y="41"/>
                      <a:pt x="22" y="41"/>
                      <a:pt x="23" y="41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25" y="41"/>
                      <a:pt x="25" y="41"/>
                      <a:pt x="26" y="41"/>
                    </a:cubicBezTo>
                    <a:cubicBezTo>
                      <a:pt x="27" y="41"/>
                      <a:pt x="28" y="42"/>
                      <a:pt x="29" y="42"/>
                    </a:cubicBezTo>
                    <a:cubicBezTo>
                      <a:pt x="30" y="42"/>
                      <a:pt x="31" y="42"/>
                      <a:pt x="31" y="42"/>
                    </a:cubicBezTo>
                    <a:cubicBezTo>
                      <a:pt x="33" y="42"/>
                      <a:pt x="34" y="42"/>
                      <a:pt x="35" y="43"/>
                    </a:cubicBezTo>
                    <a:cubicBezTo>
                      <a:pt x="36" y="43"/>
                      <a:pt x="37" y="43"/>
                      <a:pt x="37" y="43"/>
                    </a:cubicBezTo>
                    <a:cubicBezTo>
                      <a:pt x="38" y="43"/>
                      <a:pt x="39" y="43"/>
                      <a:pt x="40" y="43"/>
                    </a:cubicBezTo>
                    <a:cubicBezTo>
                      <a:pt x="41" y="43"/>
                      <a:pt x="42" y="43"/>
                      <a:pt x="44" y="42"/>
                    </a:cubicBezTo>
                    <a:cubicBezTo>
                      <a:pt x="44" y="42"/>
                      <a:pt x="45" y="42"/>
                      <a:pt x="45" y="42"/>
                    </a:cubicBezTo>
                    <a:cubicBezTo>
                      <a:pt x="46" y="41"/>
                      <a:pt x="46" y="41"/>
                      <a:pt x="47" y="41"/>
                    </a:cubicBezTo>
                    <a:cubicBezTo>
                      <a:pt x="49" y="41"/>
                      <a:pt x="51" y="41"/>
                      <a:pt x="54" y="41"/>
                    </a:cubicBezTo>
                    <a:cubicBezTo>
                      <a:pt x="55" y="41"/>
                      <a:pt x="56" y="42"/>
                      <a:pt x="57" y="42"/>
                    </a:cubicBezTo>
                    <a:cubicBezTo>
                      <a:pt x="58" y="42"/>
                      <a:pt x="58" y="43"/>
                      <a:pt x="59" y="43"/>
                    </a:cubicBezTo>
                    <a:cubicBezTo>
                      <a:pt x="60" y="44"/>
                      <a:pt x="61" y="45"/>
                      <a:pt x="62" y="46"/>
                    </a:cubicBezTo>
                    <a:cubicBezTo>
                      <a:pt x="63" y="47"/>
                      <a:pt x="64" y="47"/>
                      <a:pt x="64" y="48"/>
                    </a:cubicBezTo>
                    <a:cubicBezTo>
                      <a:pt x="64" y="49"/>
                      <a:pt x="64" y="49"/>
                      <a:pt x="64" y="50"/>
                    </a:cubicBezTo>
                    <a:cubicBezTo>
                      <a:pt x="64" y="50"/>
                      <a:pt x="65" y="50"/>
                      <a:pt x="64" y="51"/>
                    </a:cubicBezTo>
                    <a:cubicBezTo>
                      <a:pt x="64" y="52"/>
                      <a:pt x="64" y="53"/>
                      <a:pt x="65" y="53"/>
                    </a:cubicBezTo>
                    <a:cubicBezTo>
                      <a:pt x="66" y="53"/>
                      <a:pt x="67" y="53"/>
                      <a:pt x="68" y="53"/>
                    </a:cubicBezTo>
                    <a:cubicBezTo>
                      <a:pt x="68" y="54"/>
                      <a:pt x="68" y="55"/>
                      <a:pt x="69" y="56"/>
                    </a:cubicBezTo>
                    <a:cubicBezTo>
                      <a:pt x="71" y="57"/>
                      <a:pt x="71" y="52"/>
                      <a:pt x="72" y="51"/>
                    </a:cubicBezTo>
                    <a:cubicBezTo>
                      <a:pt x="72" y="50"/>
                      <a:pt x="73" y="49"/>
                      <a:pt x="74" y="48"/>
                    </a:cubicBezTo>
                    <a:cubicBezTo>
                      <a:pt x="74" y="48"/>
                      <a:pt x="75" y="48"/>
                      <a:pt x="75" y="47"/>
                    </a:cubicBezTo>
                    <a:cubicBezTo>
                      <a:pt x="75" y="47"/>
                      <a:pt x="75" y="46"/>
                      <a:pt x="75" y="46"/>
                    </a:cubicBezTo>
                    <a:cubicBezTo>
                      <a:pt x="76" y="45"/>
                      <a:pt x="76" y="45"/>
                      <a:pt x="77" y="45"/>
                    </a:cubicBezTo>
                    <a:cubicBezTo>
                      <a:pt x="77" y="44"/>
                      <a:pt x="77" y="43"/>
                      <a:pt x="77" y="42"/>
                    </a:cubicBezTo>
                    <a:cubicBezTo>
                      <a:pt x="77" y="42"/>
                      <a:pt x="76" y="41"/>
                      <a:pt x="76" y="41"/>
                    </a:cubicBezTo>
                    <a:cubicBezTo>
                      <a:pt x="76" y="40"/>
                      <a:pt x="77" y="39"/>
                      <a:pt x="78" y="39"/>
                    </a:cubicBezTo>
                    <a:cubicBezTo>
                      <a:pt x="79" y="39"/>
                      <a:pt x="79" y="41"/>
                      <a:pt x="79" y="41"/>
                    </a:cubicBezTo>
                    <a:cubicBezTo>
                      <a:pt x="80" y="41"/>
                      <a:pt x="81" y="40"/>
                      <a:pt x="81" y="39"/>
                    </a:cubicBezTo>
                    <a:cubicBezTo>
                      <a:pt x="82" y="38"/>
                      <a:pt x="83" y="38"/>
                      <a:pt x="84" y="38"/>
                    </a:cubicBezTo>
                    <a:cubicBezTo>
                      <a:pt x="85" y="38"/>
                      <a:pt x="85" y="37"/>
                      <a:pt x="85" y="37"/>
                    </a:cubicBezTo>
                    <a:cubicBezTo>
                      <a:pt x="86" y="36"/>
                      <a:pt x="87" y="37"/>
                      <a:pt x="88" y="37"/>
                    </a:cubicBezTo>
                    <a:cubicBezTo>
                      <a:pt x="88" y="38"/>
                      <a:pt x="88" y="38"/>
                      <a:pt x="88" y="39"/>
                    </a:cubicBezTo>
                    <a:cubicBezTo>
                      <a:pt x="88" y="39"/>
                      <a:pt x="87" y="39"/>
                      <a:pt x="88" y="40"/>
                    </a:cubicBezTo>
                    <a:cubicBezTo>
                      <a:pt x="88" y="40"/>
                      <a:pt x="88" y="40"/>
                      <a:pt x="89" y="41"/>
                    </a:cubicBezTo>
                    <a:cubicBezTo>
                      <a:pt x="89" y="41"/>
                      <a:pt x="89" y="41"/>
                      <a:pt x="89" y="42"/>
                    </a:cubicBezTo>
                    <a:cubicBezTo>
                      <a:pt x="91" y="42"/>
                      <a:pt x="91" y="41"/>
                      <a:pt x="92" y="41"/>
                    </a:cubicBezTo>
                    <a:cubicBezTo>
                      <a:pt x="93" y="41"/>
                      <a:pt x="94" y="41"/>
                      <a:pt x="95" y="41"/>
                    </a:cubicBezTo>
                    <a:cubicBezTo>
                      <a:pt x="96" y="41"/>
                      <a:pt x="97" y="41"/>
                      <a:pt x="98" y="41"/>
                    </a:cubicBezTo>
                    <a:cubicBezTo>
                      <a:pt x="99" y="40"/>
                      <a:pt x="99" y="39"/>
                      <a:pt x="99" y="38"/>
                    </a:cubicBezTo>
                    <a:cubicBezTo>
                      <a:pt x="100" y="37"/>
                      <a:pt x="100" y="37"/>
                      <a:pt x="101" y="36"/>
                    </a:cubicBezTo>
                    <a:cubicBezTo>
                      <a:pt x="102" y="36"/>
                      <a:pt x="103" y="35"/>
                      <a:pt x="104" y="35"/>
                    </a:cubicBezTo>
                    <a:cubicBezTo>
                      <a:pt x="104" y="35"/>
                      <a:pt x="104" y="36"/>
                      <a:pt x="104" y="36"/>
                    </a:cubicBezTo>
                    <a:cubicBezTo>
                      <a:pt x="105" y="36"/>
                      <a:pt x="106" y="36"/>
                      <a:pt x="106" y="36"/>
                    </a:cubicBezTo>
                    <a:cubicBezTo>
                      <a:pt x="106" y="36"/>
                      <a:pt x="107" y="36"/>
                      <a:pt x="108" y="36"/>
                    </a:cubicBezTo>
                    <a:cubicBezTo>
                      <a:pt x="108" y="36"/>
                      <a:pt x="108" y="36"/>
                      <a:pt x="109" y="36"/>
                    </a:cubicBezTo>
                    <a:cubicBezTo>
                      <a:pt x="110" y="37"/>
                      <a:pt x="110" y="36"/>
                      <a:pt x="110" y="36"/>
                    </a:cubicBezTo>
                    <a:cubicBezTo>
                      <a:pt x="111" y="36"/>
                      <a:pt x="111" y="36"/>
                      <a:pt x="112" y="36"/>
                    </a:cubicBezTo>
                    <a:cubicBezTo>
                      <a:pt x="112" y="37"/>
                      <a:pt x="112" y="36"/>
                      <a:pt x="113" y="36"/>
                    </a:cubicBezTo>
                    <a:cubicBezTo>
                      <a:pt x="114" y="36"/>
                      <a:pt x="115" y="36"/>
                      <a:pt x="116" y="36"/>
                    </a:cubicBezTo>
                    <a:cubicBezTo>
                      <a:pt x="117" y="36"/>
                      <a:pt x="118" y="35"/>
                      <a:pt x="119" y="36"/>
                    </a:cubicBezTo>
                    <a:cubicBezTo>
                      <a:pt x="119" y="36"/>
                      <a:pt x="120" y="37"/>
                      <a:pt x="120" y="37"/>
                    </a:cubicBezTo>
                    <a:cubicBezTo>
                      <a:pt x="121" y="37"/>
                      <a:pt x="121" y="37"/>
                      <a:pt x="122" y="37"/>
                    </a:cubicBezTo>
                    <a:cubicBezTo>
                      <a:pt x="122" y="37"/>
                      <a:pt x="122" y="37"/>
                      <a:pt x="123" y="37"/>
                    </a:cubicBezTo>
                    <a:cubicBezTo>
                      <a:pt x="123" y="38"/>
                      <a:pt x="124" y="37"/>
                      <a:pt x="124" y="37"/>
                    </a:cubicBezTo>
                    <a:cubicBezTo>
                      <a:pt x="125" y="36"/>
                      <a:pt x="126" y="36"/>
                      <a:pt x="126" y="37"/>
                    </a:cubicBezTo>
                    <a:cubicBezTo>
                      <a:pt x="127" y="37"/>
                      <a:pt x="128" y="38"/>
                      <a:pt x="128" y="39"/>
                    </a:cubicBezTo>
                    <a:cubicBezTo>
                      <a:pt x="128" y="40"/>
                      <a:pt x="130" y="41"/>
                      <a:pt x="129" y="41"/>
                    </a:cubicBezTo>
                    <a:cubicBezTo>
                      <a:pt x="129" y="42"/>
                      <a:pt x="128" y="41"/>
                      <a:pt x="129" y="42"/>
                    </a:cubicBezTo>
                    <a:cubicBezTo>
                      <a:pt x="129" y="42"/>
                      <a:pt x="129" y="42"/>
                      <a:pt x="129" y="42"/>
                    </a:cubicBezTo>
                    <a:cubicBezTo>
                      <a:pt x="130" y="43"/>
                      <a:pt x="130" y="43"/>
                      <a:pt x="130" y="43"/>
                    </a:cubicBezTo>
                    <a:cubicBezTo>
                      <a:pt x="130" y="43"/>
                      <a:pt x="132" y="43"/>
                      <a:pt x="133" y="43"/>
                    </a:cubicBezTo>
                    <a:cubicBezTo>
                      <a:pt x="133" y="43"/>
                      <a:pt x="133" y="43"/>
                      <a:pt x="133" y="42"/>
                    </a:cubicBezTo>
                    <a:cubicBezTo>
                      <a:pt x="132" y="42"/>
                      <a:pt x="132" y="42"/>
                      <a:pt x="131" y="42"/>
                    </a:cubicBezTo>
                    <a:cubicBezTo>
                      <a:pt x="130" y="42"/>
                      <a:pt x="130" y="41"/>
                      <a:pt x="131" y="41"/>
                    </a:cubicBezTo>
                    <a:cubicBezTo>
                      <a:pt x="132" y="40"/>
                      <a:pt x="132" y="40"/>
                      <a:pt x="132" y="3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01" name="Forma livre 302"/>
              <p:cNvSpPr>
                <a:spLocks/>
              </p:cNvSpPr>
              <p:nvPr/>
            </p:nvSpPr>
            <p:spPr bwMode="auto">
              <a:xfrm>
                <a:off x="6132" y="498"/>
                <a:ext cx="4" cy="6"/>
              </a:xfrm>
              <a:custGeom>
                <a:avLst/>
                <a:gdLst>
                  <a:gd name="T0" fmla="*/ 1 w 2"/>
                  <a:gd name="T1" fmla="*/ 1 h 3"/>
                  <a:gd name="T2" fmla="*/ 1 w 2"/>
                  <a:gd name="T3" fmla="*/ 3 h 3"/>
                  <a:gd name="T4" fmla="*/ 1 w 2"/>
                  <a:gd name="T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3">
                    <a:moveTo>
                      <a:pt x="1" y="1"/>
                    </a:moveTo>
                    <a:cubicBezTo>
                      <a:pt x="0" y="0"/>
                      <a:pt x="0" y="2"/>
                      <a:pt x="1" y="3"/>
                    </a:cubicBezTo>
                    <a:cubicBezTo>
                      <a:pt x="2" y="3"/>
                      <a:pt x="2" y="1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02" name="Forma livre 303"/>
              <p:cNvSpPr>
                <a:spLocks/>
              </p:cNvSpPr>
              <p:nvPr/>
            </p:nvSpPr>
            <p:spPr bwMode="auto">
              <a:xfrm>
                <a:off x="6072" y="788"/>
                <a:ext cx="26" cy="20"/>
              </a:xfrm>
              <a:custGeom>
                <a:avLst/>
                <a:gdLst>
                  <a:gd name="T0" fmla="*/ 11 w 13"/>
                  <a:gd name="T1" fmla="*/ 1 h 10"/>
                  <a:gd name="T2" fmla="*/ 8 w 13"/>
                  <a:gd name="T3" fmla="*/ 4 h 10"/>
                  <a:gd name="T4" fmla="*/ 7 w 13"/>
                  <a:gd name="T5" fmla="*/ 4 h 10"/>
                  <a:gd name="T6" fmla="*/ 6 w 13"/>
                  <a:gd name="T7" fmla="*/ 4 h 10"/>
                  <a:gd name="T8" fmla="*/ 4 w 13"/>
                  <a:gd name="T9" fmla="*/ 4 h 10"/>
                  <a:gd name="T10" fmla="*/ 1 w 13"/>
                  <a:gd name="T11" fmla="*/ 3 h 10"/>
                  <a:gd name="T12" fmla="*/ 3 w 13"/>
                  <a:gd name="T13" fmla="*/ 6 h 10"/>
                  <a:gd name="T14" fmla="*/ 5 w 13"/>
                  <a:gd name="T15" fmla="*/ 7 h 10"/>
                  <a:gd name="T16" fmla="*/ 8 w 13"/>
                  <a:gd name="T17" fmla="*/ 10 h 10"/>
                  <a:gd name="T18" fmla="*/ 10 w 13"/>
                  <a:gd name="T19" fmla="*/ 9 h 10"/>
                  <a:gd name="T20" fmla="*/ 11 w 13"/>
                  <a:gd name="T21" fmla="*/ 7 h 10"/>
                  <a:gd name="T22" fmla="*/ 13 w 13"/>
                  <a:gd name="T23" fmla="*/ 6 h 10"/>
                  <a:gd name="T24" fmla="*/ 12 w 13"/>
                  <a:gd name="T25" fmla="*/ 4 h 10"/>
                  <a:gd name="T26" fmla="*/ 11 w 13"/>
                  <a:gd name="T27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" h="10">
                    <a:moveTo>
                      <a:pt x="11" y="1"/>
                    </a:moveTo>
                    <a:cubicBezTo>
                      <a:pt x="9" y="2"/>
                      <a:pt x="9" y="4"/>
                      <a:pt x="8" y="4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5" y="5"/>
                      <a:pt x="4" y="4"/>
                      <a:pt x="4" y="4"/>
                    </a:cubicBezTo>
                    <a:cubicBezTo>
                      <a:pt x="3" y="3"/>
                      <a:pt x="1" y="3"/>
                      <a:pt x="1" y="3"/>
                    </a:cubicBezTo>
                    <a:cubicBezTo>
                      <a:pt x="0" y="4"/>
                      <a:pt x="3" y="6"/>
                      <a:pt x="3" y="6"/>
                    </a:cubicBezTo>
                    <a:cubicBezTo>
                      <a:pt x="4" y="6"/>
                      <a:pt x="5" y="6"/>
                      <a:pt x="5" y="7"/>
                    </a:cubicBezTo>
                    <a:cubicBezTo>
                      <a:pt x="7" y="7"/>
                      <a:pt x="7" y="9"/>
                      <a:pt x="8" y="10"/>
                    </a:cubicBezTo>
                    <a:cubicBezTo>
                      <a:pt x="9" y="10"/>
                      <a:pt x="10" y="10"/>
                      <a:pt x="10" y="9"/>
                    </a:cubicBezTo>
                    <a:cubicBezTo>
                      <a:pt x="10" y="8"/>
                      <a:pt x="10" y="7"/>
                      <a:pt x="11" y="7"/>
                    </a:cubicBezTo>
                    <a:cubicBezTo>
                      <a:pt x="12" y="7"/>
                      <a:pt x="13" y="7"/>
                      <a:pt x="13" y="6"/>
                    </a:cubicBezTo>
                    <a:cubicBezTo>
                      <a:pt x="13" y="5"/>
                      <a:pt x="13" y="5"/>
                      <a:pt x="12" y="4"/>
                    </a:cubicBezTo>
                    <a:cubicBezTo>
                      <a:pt x="12" y="3"/>
                      <a:pt x="13" y="0"/>
                      <a:pt x="1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03" name="Forma livre 304"/>
              <p:cNvSpPr>
                <a:spLocks/>
              </p:cNvSpPr>
              <p:nvPr/>
            </p:nvSpPr>
            <p:spPr bwMode="auto">
              <a:xfrm>
                <a:off x="6066" y="450"/>
                <a:ext cx="6" cy="4"/>
              </a:xfrm>
              <a:custGeom>
                <a:avLst/>
                <a:gdLst>
                  <a:gd name="T0" fmla="*/ 1 w 3"/>
                  <a:gd name="T1" fmla="*/ 1 h 2"/>
                  <a:gd name="T2" fmla="*/ 1 w 3"/>
                  <a:gd name="T3" fmla="*/ 2 h 2"/>
                  <a:gd name="T4" fmla="*/ 2 w 3"/>
                  <a:gd name="T5" fmla="*/ 2 h 2"/>
                  <a:gd name="T6" fmla="*/ 3 w 3"/>
                  <a:gd name="T7" fmla="*/ 1 h 2"/>
                  <a:gd name="T8" fmla="*/ 1 w 3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1" y="1"/>
                    </a:moveTo>
                    <a:cubicBezTo>
                      <a:pt x="0" y="1"/>
                      <a:pt x="0" y="2"/>
                      <a:pt x="1" y="2"/>
                    </a:cubicBezTo>
                    <a:cubicBezTo>
                      <a:pt x="1" y="2"/>
                      <a:pt x="1" y="2"/>
                      <a:pt x="2" y="2"/>
                    </a:cubicBezTo>
                    <a:cubicBezTo>
                      <a:pt x="2" y="1"/>
                      <a:pt x="3" y="2"/>
                      <a:pt x="3" y="1"/>
                    </a:cubicBezTo>
                    <a:cubicBezTo>
                      <a:pt x="3" y="0"/>
                      <a:pt x="1" y="1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04" name="Forma livre 305"/>
              <p:cNvSpPr>
                <a:spLocks/>
              </p:cNvSpPr>
              <p:nvPr/>
            </p:nvSpPr>
            <p:spPr bwMode="auto">
              <a:xfrm>
                <a:off x="6124" y="470"/>
                <a:ext cx="8" cy="8"/>
              </a:xfrm>
              <a:custGeom>
                <a:avLst/>
                <a:gdLst>
                  <a:gd name="T0" fmla="*/ 2 w 4"/>
                  <a:gd name="T1" fmla="*/ 2 h 4"/>
                  <a:gd name="T2" fmla="*/ 1 w 4"/>
                  <a:gd name="T3" fmla="*/ 3 h 4"/>
                  <a:gd name="T4" fmla="*/ 2 w 4"/>
                  <a:gd name="T5" fmla="*/ 3 h 4"/>
                  <a:gd name="T6" fmla="*/ 3 w 4"/>
                  <a:gd name="T7" fmla="*/ 3 h 4"/>
                  <a:gd name="T8" fmla="*/ 4 w 4"/>
                  <a:gd name="T9" fmla="*/ 1 h 4"/>
                  <a:gd name="T10" fmla="*/ 2 w 4"/>
                  <a:gd name="T11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4">
                    <a:moveTo>
                      <a:pt x="2" y="2"/>
                    </a:moveTo>
                    <a:cubicBezTo>
                      <a:pt x="2" y="2"/>
                      <a:pt x="0" y="3"/>
                      <a:pt x="1" y="3"/>
                    </a:cubicBezTo>
                    <a:cubicBezTo>
                      <a:pt x="1" y="3"/>
                      <a:pt x="2" y="3"/>
                      <a:pt x="2" y="3"/>
                    </a:cubicBezTo>
                    <a:cubicBezTo>
                      <a:pt x="2" y="3"/>
                      <a:pt x="2" y="4"/>
                      <a:pt x="3" y="3"/>
                    </a:cubicBezTo>
                    <a:cubicBezTo>
                      <a:pt x="4" y="3"/>
                      <a:pt x="4" y="2"/>
                      <a:pt x="4" y="1"/>
                    </a:cubicBezTo>
                    <a:cubicBezTo>
                      <a:pt x="3" y="0"/>
                      <a:pt x="2" y="2"/>
                      <a:pt x="2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05" name="Forma livre 306"/>
              <p:cNvSpPr>
                <a:spLocks/>
              </p:cNvSpPr>
              <p:nvPr/>
            </p:nvSpPr>
            <p:spPr bwMode="auto">
              <a:xfrm>
                <a:off x="6066" y="440"/>
                <a:ext cx="8" cy="2"/>
              </a:xfrm>
              <a:custGeom>
                <a:avLst/>
                <a:gdLst>
                  <a:gd name="T0" fmla="*/ 2 w 4"/>
                  <a:gd name="T1" fmla="*/ 0 h 1"/>
                  <a:gd name="T2" fmla="*/ 1 w 4"/>
                  <a:gd name="T3" fmla="*/ 0 h 1"/>
                  <a:gd name="T4" fmla="*/ 0 w 4"/>
                  <a:gd name="T5" fmla="*/ 1 h 1"/>
                  <a:gd name="T6" fmla="*/ 2 w 4"/>
                  <a:gd name="T7" fmla="*/ 1 h 1"/>
                  <a:gd name="T8" fmla="*/ 3 w 4"/>
                  <a:gd name="T9" fmla="*/ 1 h 1"/>
                  <a:gd name="T10" fmla="*/ 2 w 4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1">
                    <a:moveTo>
                      <a:pt x="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4" y="0"/>
                      <a:pt x="2" y="0"/>
                      <a:pt x="2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06" name="Forma livre 307"/>
              <p:cNvSpPr>
                <a:spLocks/>
              </p:cNvSpPr>
              <p:nvPr/>
            </p:nvSpPr>
            <p:spPr bwMode="auto">
              <a:xfrm>
                <a:off x="6140" y="504"/>
                <a:ext cx="6" cy="6"/>
              </a:xfrm>
              <a:custGeom>
                <a:avLst/>
                <a:gdLst>
                  <a:gd name="T0" fmla="*/ 1 w 3"/>
                  <a:gd name="T1" fmla="*/ 2 h 3"/>
                  <a:gd name="T2" fmla="*/ 2 w 3"/>
                  <a:gd name="T3" fmla="*/ 3 h 3"/>
                  <a:gd name="T4" fmla="*/ 3 w 3"/>
                  <a:gd name="T5" fmla="*/ 2 h 3"/>
                  <a:gd name="T6" fmla="*/ 0 w 3"/>
                  <a:gd name="T7" fmla="*/ 1 h 3"/>
                  <a:gd name="T8" fmla="*/ 1 w 3"/>
                  <a:gd name="T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1" y="2"/>
                    </a:moveTo>
                    <a:cubicBezTo>
                      <a:pt x="1" y="2"/>
                      <a:pt x="1" y="3"/>
                      <a:pt x="2" y="3"/>
                    </a:cubicBezTo>
                    <a:cubicBezTo>
                      <a:pt x="2" y="3"/>
                      <a:pt x="2" y="3"/>
                      <a:pt x="3" y="2"/>
                    </a:cubicBezTo>
                    <a:cubicBezTo>
                      <a:pt x="3" y="1"/>
                      <a:pt x="1" y="0"/>
                      <a:pt x="0" y="1"/>
                    </a:cubicBezTo>
                    <a:cubicBezTo>
                      <a:pt x="0" y="2"/>
                      <a:pt x="1" y="2"/>
                      <a:pt x="1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07" name="Forma livre 308"/>
              <p:cNvSpPr>
                <a:spLocks/>
              </p:cNvSpPr>
              <p:nvPr/>
            </p:nvSpPr>
            <p:spPr bwMode="auto">
              <a:xfrm>
                <a:off x="6150" y="514"/>
                <a:ext cx="6" cy="8"/>
              </a:xfrm>
              <a:custGeom>
                <a:avLst/>
                <a:gdLst>
                  <a:gd name="T0" fmla="*/ 2 w 3"/>
                  <a:gd name="T1" fmla="*/ 0 h 4"/>
                  <a:gd name="T2" fmla="*/ 1 w 3"/>
                  <a:gd name="T3" fmla="*/ 1 h 4"/>
                  <a:gd name="T4" fmla="*/ 1 w 3"/>
                  <a:gd name="T5" fmla="*/ 2 h 4"/>
                  <a:gd name="T6" fmla="*/ 1 w 3"/>
                  <a:gd name="T7" fmla="*/ 4 h 4"/>
                  <a:gd name="T8" fmla="*/ 2 w 3"/>
                  <a:gd name="T9" fmla="*/ 3 h 4"/>
                  <a:gd name="T10" fmla="*/ 2 w 3"/>
                  <a:gd name="T11" fmla="*/ 2 h 4"/>
                  <a:gd name="T12" fmla="*/ 2 w 3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4">
                    <a:moveTo>
                      <a:pt x="2" y="0"/>
                    </a:moveTo>
                    <a:cubicBezTo>
                      <a:pt x="2" y="0"/>
                      <a:pt x="1" y="0"/>
                      <a:pt x="1" y="1"/>
                    </a:cubicBezTo>
                    <a:cubicBezTo>
                      <a:pt x="0" y="1"/>
                      <a:pt x="1" y="2"/>
                      <a:pt x="1" y="2"/>
                    </a:cubicBezTo>
                    <a:cubicBezTo>
                      <a:pt x="1" y="2"/>
                      <a:pt x="1" y="4"/>
                      <a:pt x="1" y="4"/>
                    </a:cubicBezTo>
                    <a:cubicBezTo>
                      <a:pt x="2" y="4"/>
                      <a:pt x="2" y="4"/>
                      <a:pt x="2" y="3"/>
                    </a:cubicBezTo>
                    <a:cubicBezTo>
                      <a:pt x="3" y="3"/>
                      <a:pt x="2" y="3"/>
                      <a:pt x="2" y="2"/>
                    </a:cubicBezTo>
                    <a:cubicBezTo>
                      <a:pt x="2" y="2"/>
                      <a:pt x="3" y="1"/>
                      <a:pt x="2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08" name="Forma livre 309"/>
              <p:cNvSpPr>
                <a:spLocks/>
              </p:cNvSpPr>
              <p:nvPr/>
            </p:nvSpPr>
            <p:spPr bwMode="auto">
              <a:xfrm>
                <a:off x="6146" y="510"/>
                <a:ext cx="4" cy="4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0 h 2"/>
                  <a:gd name="T4" fmla="*/ 1 w 2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2" y="2"/>
                      <a:pt x="2" y="0"/>
                      <a:pt x="1" y="0"/>
                    </a:cubicBezTo>
                    <a:cubicBezTo>
                      <a:pt x="0" y="0"/>
                      <a:pt x="0" y="1"/>
                      <a:pt x="1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09" name="Forma livre 310"/>
              <p:cNvSpPr>
                <a:spLocks/>
              </p:cNvSpPr>
              <p:nvPr/>
            </p:nvSpPr>
            <p:spPr bwMode="auto">
              <a:xfrm>
                <a:off x="6136" y="480"/>
                <a:ext cx="6" cy="4"/>
              </a:xfrm>
              <a:custGeom>
                <a:avLst/>
                <a:gdLst>
                  <a:gd name="T0" fmla="*/ 1 w 3"/>
                  <a:gd name="T1" fmla="*/ 1 h 2"/>
                  <a:gd name="T2" fmla="*/ 3 w 3"/>
                  <a:gd name="T3" fmla="*/ 1 h 2"/>
                  <a:gd name="T4" fmla="*/ 1 w 3"/>
                  <a:gd name="T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1" y="1"/>
                    </a:moveTo>
                    <a:cubicBezTo>
                      <a:pt x="2" y="2"/>
                      <a:pt x="2" y="2"/>
                      <a:pt x="3" y="1"/>
                    </a:cubicBezTo>
                    <a:cubicBezTo>
                      <a:pt x="3" y="0"/>
                      <a:pt x="0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10" name="Forma livre 311"/>
              <p:cNvSpPr>
                <a:spLocks/>
              </p:cNvSpPr>
              <p:nvPr/>
            </p:nvSpPr>
            <p:spPr bwMode="auto">
              <a:xfrm>
                <a:off x="6170" y="534"/>
                <a:ext cx="4" cy="2"/>
              </a:xfrm>
              <a:custGeom>
                <a:avLst/>
                <a:gdLst>
                  <a:gd name="T0" fmla="*/ 0 w 2"/>
                  <a:gd name="T1" fmla="*/ 1 h 1"/>
                  <a:gd name="T2" fmla="*/ 1 w 2"/>
                  <a:gd name="T3" fmla="*/ 1 h 1"/>
                  <a:gd name="T4" fmla="*/ 0 w 2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1" y="1"/>
                      <a:pt x="2" y="1"/>
                      <a:pt x="1" y="1"/>
                    </a:cubicBezTo>
                    <a:cubicBezTo>
                      <a:pt x="1" y="0"/>
                      <a:pt x="0" y="1"/>
                      <a:pt x="0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11" name="Forma livre 312"/>
              <p:cNvSpPr>
                <a:spLocks/>
              </p:cNvSpPr>
              <p:nvPr/>
            </p:nvSpPr>
            <p:spPr bwMode="auto">
              <a:xfrm>
                <a:off x="6126" y="462"/>
                <a:ext cx="8" cy="10"/>
              </a:xfrm>
              <a:custGeom>
                <a:avLst/>
                <a:gdLst>
                  <a:gd name="T0" fmla="*/ 0 w 4"/>
                  <a:gd name="T1" fmla="*/ 4 h 5"/>
                  <a:gd name="T2" fmla="*/ 0 w 4"/>
                  <a:gd name="T3" fmla="*/ 4 h 5"/>
                  <a:gd name="T4" fmla="*/ 2 w 4"/>
                  <a:gd name="T5" fmla="*/ 3 h 5"/>
                  <a:gd name="T6" fmla="*/ 4 w 4"/>
                  <a:gd name="T7" fmla="*/ 1 h 5"/>
                  <a:gd name="T8" fmla="*/ 0 w 4"/>
                  <a:gd name="T9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5"/>
                      <a:pt x="2" y="4"/>
                      <a:pt x="2" y="3"/>
                    </a:cubicBezTo>
                    <a:cubicBezTo>
                      <a:pt x="2" y="3"/>
                      <a:pt x="4" y="2"/>
                      <a:pt x="4" y="1"/>
                    </a:cubicBezTo>
                    <a:cubicBezTo>
                      <a:pt x="3" y="0"/>
                      <a:pt x="0" y="3"/>
                      <a:pt x="0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12" name="Forma livre 313"/>
              <p:cNvSpPr>
                <a:spLocks/>
              </p:cNvSpPr>
              <p:nvPr/>
            </p:nvSpPr>
            <p:spPr bwMode="auto">
              <a:xfrm>
                <a:off x="6020" y="798"/>
                <a:ext cx="14" cy="6"/>
              </a:xfrm>
              <a:custGeom>
                <a:avLst/>
                <a:gdLst>
                  <a:gd name="T0" fmla="*/ 3 w 7"/>
                  <a:gd name="T1" fmla="*/ 3 h 3"/>
                  <a:gd name="T2" fmla="*/ 6 w 7"/>
                  <a:gd name="T3" fmla="*/ 3 h 3"/>
                  <a:gd name="T4" fmla="*/ 6 w 7"/>
                  <a:gd name="T5" fmla="*/ 1 h 3"/>
                  <a:gd name="T6" fmla="*/ 3 w 7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3">
                    <a:moveTo>
                      <a:pt x="3" y="3"/>
                    </a:moveTo>
                    <a:cubicBezTo>
                      <a:pt x="4" y="3"/>
                      <a:pt x="5" y="3"/>
                      <a:pt x="6" y="3"/>
                    </a:cubicBezTo>
                    <a:cubicBezTo>
                      <a:pt x="7" y="2"/>
                      <a:pt x="7" y="1"/>
                      <a:pt x="6" y="1"/>
                    </a:cubicBezTo>
                    <a:cubicBezTo>
                      <a:pt x="5" y="0"/>
                      <a:pt x="0" y="2"/>
                      <a:pt x="3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13" name="Forma livre 314"/>
              <p:cNvSpPr>
                <a:spLocks/>
              </p:cNvSpPr>
              <p:nvPr/>
            </p:nvSpPr>
            <p:spPr bwMode="auto">
              <a:xfrm>
                <a:off x="6024" y="458"/>
                <a:ext cx="4" cy="6"/>
              </a:xfrm>
              <a:custGeom>
                <a:avLst/>
                <a:gdLst>
                  <a:gd name="T0" fmla="*/ 2 w 2"/>
                  <a:gd name="T1" fmla="*/ 1 h 3"/>
                  <a:gd name="T2" fmla="*/ 1 w 2"/>
                  <a:gd name="T3" fmla="*/ 2 h 3"/>
                  <a:gd name="T4" fmla="*/ 2 w 2"/>
                  <a:gd name="T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0" y="0"/>
                      <a:pt x="0" y="2"/>
                      <a:pt x="1" y="2"/>
                    </a:cubicBezTo>
                    <a:cubicBezTo>
                      <a:pt x="2" y="3"/>
                      <a:pt x="2" y="1"/>
                      <a:pt x="2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14" name="Forma livre 315"/>
              <p:cNvSpPr>
                <a:spLocks/>
              </p:cNvSpPr>
              <p:nvPr/>
            </p:nvSpPr>
            <p:spPr bwMode="auto">
              <a:xfrm>
                <a:off x="6036" y="456"/>
                <a:ext cx="14" cy="6"/>
              </a:xfrm>
              <a:custGeom>
                <a:avLst/>
                <a:gdLst>
                  <a:gd name="T0" fmla="*/ 5 w 7"/>
                  <a:gd name="T1" fmla="*/ 1 h 3"/>
                  <a:gd name="T2" fmla="*/ 3 w 7"/>
                  <a:gd name="T3" fmla="*/ 2 h 3"/>
                  <a:gd name="T4" fmla="*/ 5 w 7"/>
                  <a:gd name="T5" fmla="*/ 2 h 3"/>
                  <a:gd name="T6" fmla="*/ 6 w 7"/>
                  <a:gd name="T7" fmla="*/ 3 h 3"/>
                  <a:gd name="T8" fmla="*/ 5 w 7"/>
                  <a:gd name="T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3">
                    <a:moveTo>
                      <a:pt x="5" y="1"/>
                    </a:moveTo>
                    <a:cubicBezTo>
                      <a:pt x="4" y="0"/>
                      <a:pt x="0" y="2"/>
                      <a:pt x="3" y="2"/>
                    </a:cubicBezTo>
                    <a:cubicBezTo>
                      <a:pt x="4" y="2"/>
                      <a:pt x="4" y="2"/>
                      <a:pt x="5" y="2"/>
                    </a:cubicBezTo>
                    <a:cubicBezTo>
                      <a:pt x="5" y="3"/>
                      <a:pt x="5" y="3"/>
                      <a:pt x="6" y="3"/>
                    </a:cubicBezTo>
                    <a:cubicBezTo>
                      <a:pt x="7" y="3"/>
                      <a:pt x="5" y="1"/>
                      <a:pt x="5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15" name="Forma livre 316"/>
              <p:cNvSpPr>
                <a:spLocks/>
              </p:cNvSpPr>
              <p:nvPr/>
            </p:nvSpPr>
            <p:spPr bwMode="auto">
              <a:xfrm>
                <a:off x="5916" y="468"/>
                <a:ext cx="4" cy="6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3 h 3"/>
                  <a:gd name="T4" fmla="*/ 1 w 2"/>
                  <a:gd name="T5" fmla="*/ 2 h 3"/>
                  <a:gd name="T6" fmla="*/ 1 w 2"/>
                  <a:gd name="T7" fmla="*/ 0 h 3"/>
                  <a:gd name="T8" fmla="*/ 0 w 2"/>
                  <a:gd name="T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cubicBezTo>
                      <a:pt x="0" y="2"/>
                      <a:pt x="0" y="3"/>
                      <a:pt x="0" y="3"/>
                    </a:cubicBezTo>
                    <a:cubicBezTo>
                      <a:pt x="1" y="3"/>
                      <a:pt x="1" y="2"/>
                      <a:pt x="1" y="2"/>
                    </a:cubicBezTo>
                    <a:cubicBezTo>
                      <a:pt x="2" y="1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16" name="Forma livre 317"/>
              <p:cNvSpPr>
                <a:spLocks/>
              </p:cNvSpPr>
              <p:nvPr/>
            </p:nvSpPr>
            <p:spPr bwMode="auto">
              <a:xfrm>
                <a:off x="5938" y="454"/>
                <a:ext cx="76" cy="30"/>
              </a:xfrm>
              <a:custGeom>
                <a:avLst/>
                <a:gdLst>
                  <a:gd name="T0" fmla="*/ 37 w 38"/>
                  <a:gd name="T1" fmla="*/ 3 h 15"/>
                  <a:gd name="T2" fmla="*/ 37 w 38"/>
                  <a:gd name="T3" fmla="*/ 3 h 15"/>
                  <a:gd name="T4" fmla="*/ 35 w 38"/>
                  <a:gd name="T5" fmla="*/ 4 h 15"/>
                  <a:gd name="T6" fmla="*/ 35 w 38"/>
                  <a:gd name="T7" fmla="*/ 2 h 15"/>
                  <a:gd name="T8" fmla="*/ 34 w 38"/>
                  <a:gd name="T9" fmla="*/ 2 h 15"/>
                  <a:gd name="T10" fmla="*/ 31 w 38"/>
                  <a:gd name="T11" fmla="*/ 1 h 15"/>
                  <a:gd name="T12" fmla="*/ 27 w 38"/>
                  <a:gd name="T13" fmla="*/ 1 h 15"/>
                  <a:gd name="T14" fmla="*/ 23 w 38"/>
                  <a:gd name="T15" fmla="*/ 1 h 15"/>
                  <a:gd name="T16" fmla="*/ 21 w 38"/>
                  <a:gd name="T17" fmla="*/ 0 h 15"/>
                  <a:gd name="T18" fmla="*/ 19 w 38"/>
                  <a:gd name="T19" fmla="*/ 1 h 15"/>
                  <a:gd name="T20" fmla="*/ 15 w 38"/>
                  <a:gd name="T21" fmla="*/ 1 h 15"/>
                  <a:gd name="T22" fmla="*/ 13 w 38"/>
                  <a:gd name="T23" fmla="*/ 1 h 15"/>
                  <a:gd name="T24" fmla="*/ 12 w 38"/>
                  <a:gd name="T25" fmla="*/ 1 h 15"/>
                  <a:gd name="T26" fmla="*/ 8 w 38"/>
                  <a:gd name="T27" fmla="*/ 1 h 15"/>
                  <a:gd name="T28" fmla="*/ 4 w 38"/>
                  <a:gd name="T29" fmla="*/ 1 h 15"/>
                  <a:gd name="T30" fmla="*/ 3 w 38"/>
                  <a:gd name="T31" fmla="*/ 3 h 15"/>
                  <a:gd name="T32" fmla="*/ 1 w 38"/>
                  <a:gd name="T33" fmla="*/ 4 h 15"/>
                  <a:gd name="T34" fmla="*/ 3 w 38"/>
                  <a:gd name="T35" fmla="*/ 6 h 15"/>
                  <a:gd name="T36" fmla="*/ 3 w 38"/>
                  <a:gd name="T37" fmla="*/ 10 h 15"/>
                  <a:gd name="T38" fmla="*/ 3 w 38"/>
                  <a:gd name="T39" fmla="*/ 11 h 15"/>
                  <a:gd name="T40" fmla="*/ 2 w 38"/>
                  <a:gd name="T41" fmla="*/ 13 h 15"/>
                  <a:gd name="T42" fmla="*/ 5 w 38"/>
                  <a:gd name="T43" fmla="*/ 13 h 15"/>
                  <a:gd name="T44" fmla="*/ 8 w 38"/>
                  <a:gd name="T45" fmla="*/ 14 h 15"/>
                  <a:gd name="T46" fmla="*/ 10 w 38"/>
                  <a:gd name="T47" fmla="*/ 14 h 15"/>
                  <a:gd name="T48" fmla="*/ 11 w 38"/>
                  <a:gd name="T49" fmla="*/ 13 h 15"/>
                  <a:gd name="T50" fmla="*/ 14 w 38"/>
                  <a:gd name="T51" fmla="*/ 13 h 15"/>
                  <a:gd name="T52" fmla="*/ 16 w 38"/>
                  <a:gd name="T53" fmla="*/ 13 h 15"/>
                  <a:gd name="T54" fmla="*/ 18 w 38"/>
                  <a:gd name="T55" fmla="*/ 13 h 15"/>
                  <a:gd name="T56" fmla="*/ 20 w 38"/>
                  <a:gd name="T57" fmla="*/ 13 h 15"/>
                  <a:gd name="T58" fmla="*/ 22 w 38"/>
                  <a:gd name="T59" fmla="*/ 13 h 15"/>
                  <a:gd name="T60" fmla="*/ 24 w 38"/>
                  <a:gd name="T61" fmla="*/ 14 h 15"/>
                  <a:gd name="T62" fmla="*/ 28 w 38"/>
                  <a:gd name="T63" fmla="*/ 13 h 15"/>
                  <a:gd name="T64" fmla="*/ 30 w 38"/>
                  <a:gd name="T65" fmla="*/ 12 h 15"/>
                  <a:gd name="T66" fmla="*/ 31 w 38"/>
                  <a:gd name="T67" fmla="*/ 12 h 15"/>
                  <a:gd name="T68" fmla="*/ 32 w 38"/>
                  <a:gd name="T69" fmla="*/ 12 h 15"/>
                  <a:gd name="T70" fmla="*/ 34 w 38"/>
                  <a:gd name="T71" fmla="*/ 9 h 15"/>
                  <a:gd name="T72" fmla="*/ 37 w 38"/>
                  <a:gd name="T73" fmla="*/ 7 h 15"/>
                  <a:gd name="T74" fmla="*/ 37 w 38"/>
                  <a:gd name="T75" fmla="*/ 5 h 15"/>
                  <a:gd name="T76" fmla="*/ 37 w 38"/>
                  <a:gd name="T77" fmla="*/ 4 h 15"/>
                  <a:gd name="T78" fmla="*/ 37 w 38"/>
                  <a:gd name="T79" fmla="*/ 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8" h="15">
                    <a:moveTo>
                      <a:pt x="37" y="3"/>
                    </a:moveTo>
                    <a:cubicBezTo>
                      <a:pt x="38" y="2"/>
                      <a:pt x="37" y="2"/>
                      <a:pt x="37" y="3"/>
                    </a:cubicBezTo>
                    <a:cubicBezTo>
                      <a:pt x="36" y="3"/>
                      <a:pt x="36" y="4"/>
                      <a:pt x="35" y="4"/>
                    </a:cubicBezTo>
                    <a:cubicBezTo>
                      <a:pt x="35" y="3"/>
                      <a:pt x="36" y="3"/>
                      <a:pt x="35" y="2"/>
                    </a:cubicBezTo>
                    <a:cubicBezTo>
                      <a:pt x="35" y="2"/>
                      <a:pt x="34" y="2"/>
                      <a:pt x="34" y="2"/>
                    </a:cubicBezTo>
                    <a:cubicBezTo>
                      <a:pt x="33" y="2"/>
                      <a:pt x="32" y="1"/>
                      <a:pt x="31" y="1"/>
                    </a:cubicBezTo>
                    <a:cubicBezTo>
                      <a:pt x="30" y="1"/>
                      <a:pt x="28" y="1"/>
                      <a:pt x="27" y="1"/>
                    </a:cubicBezTo>
                    <a:cubicBezTo>
                      <a:pt x="26" y="2"/>
                      <a:pt x="24" y="1"/>
                      <a:pt x="23" y="1"/>
                    </a:cubicBezTo>
                    <a:cubicBezTo>
                      <a:pt x="22" y="1"/>
                      <a:pt x="22" y="1"/>
                      <a:pt x="21" y="0"/>
                    </a:cubicBezTo>
                    <a:cubicBezTo>
                      <a:pt x="20" y="0"/>
                      <a:pt x="20" y="1"/>
                      <a:pt x="19" y="1"/>
                    </a:cubicBezTo>
                    <a:cubicBezTo>
                      <a:pt x="18" y="1"/>
                      <a:pt x="17" y="0"/>
                      <a:pt x="15" y="1"/>
                    </a:cubicBezTo>
                    <a:cubicBezTo>
                      <a:pt x="14" y="1"/>
                      <a:pt x="14" y="1"/>
                      <a:pt x="13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0" y="0"/>
                      <a:pt x="9" y="1"/>
                      <a:pt x="8" y="1"/>
                    </a:cubicBezTo>
                    <a:cubicBezTo>
                      <a:pt x="6" y="0"/>
                      <a:pt x="5" y="0"/>
                      <a:pt x="4" y="1"/>
                    </a:cubicBezTo>
                    <a:cubicBezTo>
                      <a:pt x="3" y="2"/>
                      <a:pt x="3" y="2"/>
                      <a:pt x="3" y="3"/>
                    </a:cubicBezTo>
                    <a:cubicBezTo>
                      <a:pt x="2" y="3"/>
                      <a:pt x="2" y="3"/>
                      <a:pt x="1" y="4"/>
                    </a:cubicBezTo>
                    <a:cubicBezTo>
                      <a:pt x="0" y="5"/>
                      <a:pt x="2" y="6"/>
                      <a:pt x="3" y="6"/>
                    </a:cubicBezTo>
                    <a:cubicBezTo>
                      <a:pt x="4" y="8"/>
                      <a:pt x="3" y="8"/>
                      <a:pt x="3" y="10"/>
                    </a:cubicBezTo>
                    <a:cubicBezTo>
                      <a:pt x="2" y="11"/>
                      <a:pt x="3" y="11"/>
                      <a:pt x="3" y="11"/>
                    </a:cubicBezTo>
                    <a:cubicBezTo>
                      <a:pt x="3" y="12"/>
                      <a:pt x="3" y="12"/>
                      <a:pt x="2" y="13"/>
                    </a:cubicBezTo>
                    <a:cubicBezTo>
                      <a:pt x="1" y="15"/>
                      <a:pt x="4" y="14"/>
                      <a:pt x="5" y="13"/>
                    </a:cubicBezTo>
                    <a:cubicBezTo>
                      <a:pt x="6" y="13"/>
                      <a:pt x="7" y="14"/>
                      <a:pt x="8" y="14"/>
                    </a:cubicBezTo>
                    <a:cubicBezTo>
                      <a:pt x="9" y="14"/>
                      <a:pt x="10" y="14"/>
                      <a:pt x="10" y="14"/>
                    </a:cubicBezTo>
                    <a:cubicBezTo>
                      <a:pt x="11" y="14"/>
                      <a:pt x="10" y="13"/>
                      <a:pt x="11" y="13"/>
                    </a:cubicBezTo>
                    <a:cubicBezTo>
                      <a:pt x="12" y="12"/>
                      <a:pt x="13" y="13"/>
                      <a:pt x="14" y="13"/>
                    </a:cubicBezTo>
                    <a:cubicBezTo>
                      <a:pt x="15" y="13"/>
                      <a:pt x="16" y="13"/>
                      <a:pt x="16" y="13"/>
                    </a:cubicBezTo>
                    <a:cubicBezTo>
                      <a:pt x="17" y="13"/>
                      <a:pt x="18" y="12"/>
                      <a:pt x="18" y="13"/>
                    </a:cubicBezTo>
                    <a:cubicBezTo>
                      <a:pt x="19" y="13"/>
                      <a:pt x="20" y="14"/>
                      <a:pt x="20" y="13"/>
                    </a:cubicBezTo>
                    <a:cubicBezTo>
                      <a:pt x="21" y="13"/>
                      <a:pt x="21" y="12"/>
                      <a:pt x="22" y="13"/>
                    </a:cubicBezTo>
                    <a:cubicBezTo>
                      <a:pt x="23" y="13"/>
                      <a:pt x="23" y="13"/>
                      <a:pt x="24" y="14"/>
                    </a:cubicBezTo>
                    <a:cubicBezTo>
                      <a:pt x="26" y="14"/>
                      <a:pt x="26" y="13"/>
                      <a:pt x="28" y="13"/>
                    </a:cubicBezTo>
                    <a:cubicBezTo>
                      <a:pt x="29" y="13"/>
                      <a:pt x="29" y="13"/>
                      <a:pt x="30" y="12"/>
                    </a:cubicBezTo>
                    <a:cubicBezTo>
                      <a:pt x="30" y="12"/>
                      <a:pt x="31" y="12"/>
                      <a:pt x="31" y="12"/>
                    </a:cubicBezTo>
                    <a:cubicBezTo>
                      <a:pt x="31" y="12"/>
                      <a:pt x="32" y="12"/>
                      <a:pt x="32" y="12"/>
                    </a:cubicBezTo>
                    <a:cubicBezTo>
                      <a:pt x="33" y="11"/>
                      <a:pt x="33" y="10"/>
                      <a:pt x="34" y="9"/>
                    </a:cubicBezTo>
                    <a:cubicBezTo>
                      <a:pt x="35" y="8"/>
                      <a:pt x="36" y="8"/>
                      <a:pt x="37" y="7"/>
                    </a:cubicBezTo>
                    <a:cubicBezTo>
                      <a:pt x="38" y="6"/>
                      <a:pt x="38" y="6"/>
                      <a:pt x="37" y="5"/>
                    </a:cubicBezTo>
                    <a:cubicBezTo>
                      <a:pt x="37" y="5"/>
                      <a:pt x="37" y="5"/>
                      <a:pt x="37" y="4"/>
                    </a:cubicBezTo>
                    <a:cubicBezTo>
                      <a:pt x="37" y="4"/>
                      <a:pt x="37" y="4"/>
                      <a:pt x="37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17" name="Forma livre 318"/>
              <p:cNvSpPr>
                <a:spLocks/>
              </p:cNvSpPr>
              <p:nvPr/>
            </p:nvSpPr>
            <p:spPr bwMode="auto">
              <a:xfrm>
                <a:off x="6050" y="452"/>
                <a:ext cx="12" cy="10"/>
              </a:xfrm>
              <a:custGeom>
                <a:avLst/>
                <a:gdLst>
                  <a:gd name="T0" fmla="*/ 6 w 6"/>
                  <a:gd name="T1" fmla="*/ 1 h 5"/>
                  <a:gd name="T2" fmla="*/ 6 w 6"/>
                  <a:gd name="T3" fmla="*/ 0 h 5"/>
                  <a:gd name="T4" fmla="*/ 5 w 6"/>
                  <a:gd name="T5" fmla="*/ 1 h 5"/>
                  <a:gd name="T6" fmla="*/ 4 w 6"/>
                  <a:gd name="T7" fmla="*/ 1 h 5"/>
                  <a:gd name="T8" fmla="*/ 3 w 6"/>
                  <a:gd name="T9" fmla="*/ 2 h 5"/>
                  <a:gd name="T10" fmla="*/ 0 w 6"/>
                  <a:gd name="T11" fmla="*/ 4 h 5"/>
                  <a:gd name="T12" fmla="*/ 1 w 6"/>
                  <a:gd name="T13" fmla="*/ 5 h 5"/>
                  <a:gd name="T14" fmla="*/ 3 w 6"/>
                  <a:gd name="T15" fmla="*/ 3 h 5"/>
                  <a:gd name="T16" fmla="*/ 4 w 6"/>
                  <a:gd name="T17" fmla="*/ 2 h 5"/>
                  <a:gd name="T18" fmla="*/ 6 w 6"/>
                  <a:gd name="T19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5">
                    <a:moveTo>
                      <a:pt x="6" y="1"/>
                    </a:moveTo>
                    <a:cubicBezTo>
                      <a:pt x="6" y="1"/>
                      <a:pt x="6" y="0"/>
                      <a:pt x="6" y="0"/>
                    </a:cubicBezTo>
                    <a:cubicBezTo>
                      <a:pt x="5" y="0"/>
                      <a:pt x="5" y="1"/>
                      <a:pt x="5" y="1"/>
                    </a:cubicBezTo>
                    <a:cubicBezTo>
                      <a:pt x="5" y="1"/>
                      <a:pt x="4" y="1"/>
                      <a:pt x="4" y="1"/>
                    </a:cubicBezTo>
                    <a:cubicBezTo>
                      <a:pt x="4" y="1"/>
                      <a:pt x="3" y="2"/>
                      <a:pt x="3" y="2"/>
                    </a:cubicBezTo>
                    <a:cubicBezTo>
                      <a:pt x="2" y="3"/>
                      <a:pt x="0" y="3"/>
                      <a:pt x="0" y="4"/>
                    </a:cubicBezTo>
                    <a:cubicBezTo>
                      <a:pt x="0" y="4"/>
                      <a:pt x="1" y="5"/>
                      <a:pt x="1" y="5"/>
                    </a:cubicBezTo>
                    <a:cubicBezTo>
                      <a:pt x="2" y="4"/>
                      <a:pt x="2" y="4"/>
                      <a:pt x="3" y="3"/>
                    </a:cubicBezTo>
                    <a:cubicBezTo>
                      <a:pt x="3" y="3"/>
                      <a:pt x="4" y="2"/>
                      <a:pt x="4" y="2"/>
                    </a:cubicBezTo>
                    <a:cubicBezTo>
                      <a:pt x="5" y="2"/>
                      <a:pt x="6" y="2"/>
                      <a:pt x="6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18" name="Forma livre 319"/>
              <p:cNvSpPr>
                <a:spLocks/>
              </p:cNvSpPr>
              <p:nvPr/>
            </p:nvSpPr>
            <p:spPr bwMode="auto">
              <a:xfrm>
                <a:off x="6058" y="458"/>
                <a:ext cx="4" cy="2"/>
              </a:xfrm>
              <a:custGeom>
                <a:avLst/>
                <a:gdLst>
                  <a:gd name="T0" fmla="*/ 1 w 2"/>
                  <a:gd name="T1" fmla="*/ 0 h 1"/>
                  <a:gd name="T2" fmla="*/ 1 w 2"/>
                  <a:gd name="T3" fmla="*/ 1 h 1"/>
                  <a:gd name="T4" fmla="*/ 1 w 2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>
                    <a:moveTo>
                      <a:pt x="1" y="0"/>
                    </a:moveTo>
                    <a:cubicBezTo>
                      <a:pt x="0" y="0"/>
                      <a:pt x="0" y="1"/>
                      <a:pt x="1" y="1"/>
                    </a:cubicBezTo>
                    <a:cubicBezTo>
                      <a:pt x="1" y="1"/>
                      <a:pt x="2" y="0"/>
                      <a:pt x="1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19" name="Forma livre 320"/>
              <p:cNvSpPr>
                <a:spLocks/>
              </p:cNvSpPr>
              <p:nvPr/>
            </p:nvSpPr>
            <p:spPr bwMode="auto">
              <a:xfrm>
                <a:off x="6048" y="486"/>
                <a:ext cx="14" cy="6"/>
              </a:xfrm>
              <a:custGeom>
                <a:avLst/>
                <a:gdLst>
                  <a:gd name="T0" fmla="*/ 1 w 7"/>
                  <a:gd name="T1" fmla="*/ 3 h 3"/>
                  <a:gd name="T2" fmla="*/ 3 w 7"/>
                  <a:gd name="T3" fmla="*/ 2 h 3"/>
                  <a:gd name="T4" fmla="*/ 5 w 7"/>
                  <a:gd name="T5" fmla="*/ 1 h 3"/>
                  <a:gd name="T6" fmla="*/ 6 w 7"/>
                  <a:gd name="T7" fmla="*/ 0 h 3"/>
                  <a:gd name="T8" fmla="*/ 5 w 7"/>
                  <a:gd name="T9" fmla="*/ 0 h 3"/>
                  <a:gd name="T10" fmla="*/ 4 w 7"/>
                  <a:gd name="T11" fmla="*/ 0 h 3"/>
                  <a:gd name="T12" fmla="*/ 3 w 7"/>
                  <a:gd name="T13" fmla="*/ 0 h 3"/>
                  <a:gd name="T14" fmla="*/ 0 w 7"/>
                  <a:gd name="T15" fmla="*/ 1 h 3"/>
                  <a:gd name="T16" fmla="*/ 0 w 7"/>
                  <a:gd name="T17" fmla="*/ 3 h 3"/>
                  <a:gd name="T18" fmla="*/ 1 w 7"/>
                  <a:gd name="T1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" h="3">
                    <a:moveTo>
                      <a:pt x="1" y="3"/>
                    </a:moveTo>
                    <a:cubicBezTo>
                      <a:pt x="2" y="3"/>
                      <a:pt x="2" y="3"/>
                      <a:pt x="3" y="2"/>
                    </a:cubicBezTo>
                    <a:cubicBezTo>
                      <a:pt x="3" y="2"/>
                      <a:pt x="4" y="2"/>
                      <a:pt x="5" y="1"/>
                    </a:cubicBezTo>
                    <a:cubicBezTo>
                      <a:pt x="5" y="1"/>
                      <a:pt x="7" y="2"/>
                      <a:pt x="6" y="0"/>
                    </a:cubicBezTo>
                    <a:cubicBezTo>
                      <a:pt x="6" y="0"/>
                      <a:pt x="6" y="0"/>
                      <a:pt x="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0"/>
                      <a:pt x="0" y="1"/>
                    </a:cubicBezTo>
                    <a:cubicBezTo>
                      <a:pt x="0" y="1"/>
                      <a:pt x="0" y="3"/>
                      <a:pt x="0" y="3"/>
                    </a:cubicBezTo>
                    <a:cubicBezTo>
                      <a:pt x="0" y="3"/>
                      <a:pt x="1" y="3"/>
                      <a:pt x="1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20" name="Forma livre 321"/>
              <p:cNvSpPr>
                <a:spLocks/>
              </p:cNvSpPr>
              <p:nvPr/>
            </p:nvSpPr>
            <p:spPr bwMode="auto">
              <a:xfrm>
                <a:off x="6222" y="650"/>
                <a:ext cx="12" cy="24"/>
              </a:xfrm>
              <a:custGeom>
                <a:avLst/>
                <a:gdLst>
                  <a:gd name="T0" fmla="*/ 5 w 6"/>
                  <a:gd name="T1" fmla="*/ 4 h 12"/>
                  <a:gd name="T2" fmla="*/ 4 w 6"/>
                  <a:gd name="T3" fmla="*/ 3 h 12"/>
                  <a:gd name="T4" fmla="*/ 2 w 6"/>
                  <a:gd name="T5" fmla="*/ 4 h 12"/>
                  <a:gd name="T6" fmla="*/ 1 w 6"/>
                  <a:gd name="T7" fmla="*/ 6 h 12"/>
                  <a:gd name="T8" fmla="*/ 1 w 6"/>
                  <a:gd name="T9" fmla="*/ 9 h 12"/>
                  <a:gd name="T10" fmla="*/ 1 w 6"/>
                  <a:gd name="T11" fmla="*/ 10 h 12"/>
                  <a:gd name="T12" fmla="*/ 3 w 6"/>
                  <a:gd name="T13" fmla="*/ 11 h 12"/>
                  <a:gd name="T14" fmla="*/ 4 w 6"/>
                  <a:gd name="T15" fmla="*/ 12 h 12"/>
                  <a:gd name="T16" fmla="*/ 5 w 6"/>
                  <a:gd name="T17" fmla="*/ 11 h 12"/>
                  <a:gd name="T18" fmla="*/ 5 w 6"/>
                  <a:gd name="T19" fmla="*/ 9 h 12"/>
                  <a:gd name="T20" fmla="*/ 5 w 6"/>
                  <a:gd name="T21" fmla="*/ 7 h 12"/>
                  <a:gd name="T22" fmla="*/ 5 w 6"/>
                  <a:gd name="T23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" h="12">
                    <a:moveTo>
                      <a:pt x="5" y="4"/>
                    </a:moveTo>
                    <a:cubicBezTo>
                      <a:pt x="4" y="4"/>
                      <a:pt x="4" y="3"/>
                      <a:pt x="4" y="3"/>
                    </a:cubicBezTo>
                    <a:cubicBezTo>
                      <a:pt x="3" y="0"/>
                      <a:pt x="2" y="3"/>
                      <a:pt x="2" y="4"/>
                    </a:cubicBezTo>
                    <a:cubicBezTo>
                      <a:pt x="2" y="5"/>
                      <a:pt x="2" y="5"/>
                      <a:pt x="1" y="6"/>
                    </a:cubicBezTo>
                    <a:cubicBezTo>
                      <a:pt x="0" y="7"/>
                      <a:pt x="1" y="8"/>
                      <a:pt x="1" y="9"/>
                    </a:cubicBezTo>
                    <a:cubicBezTo>
                      <a:pt x="1" y="9"/>
                      <a:pt x="1" y="10"/>
                      <a:pt x="1" y="10"/>
                    </a:cubicBezTo>
                    <a:cubicBezTo>
                      <a:pt x="2" y="11"/>
                      <a:pt x="3" y="10"/>
                      <a:pt x="3" y="11"/>
                    </a:cubicBezTo>
                    <a:cubicBezTo>
                      <a:pt x="4" y="11"/>
                      <a:pt x="4" y="12"/>
                      <a:pt x="4" y="12"/>
                    </a:cubicBezTo>
                    <a:cubicBezTo>
                      <a:pt x="5" y="12"/>
                      <a:pt x="5" y="11"/>
                      <a:pt x="5" y="11"/>
                    </a:cubicBezTo>
                    <a:cubicBezTo>
                      <a:pt x="5" y="10"/>
                      <a:pt x="5" y="9"/>
                      <a:pt x="5" y="9"/>
                    </a:cubicBezTo>
                    <a:cubicBezTo>
                      <a:pt x="5" y="8"/>
                      <a:pt x="5" y="7"/>
                      <a:pt x="5" y="7"/>
                    </a:cubicBezTo>
                    <a:cubicBezTo>
                      <a:pt x="6" y="6"/>
                      <a:pt x="5" y="5"/>
                      <a:pt x="5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21" name="Forma livre 322"/>
              <p:cNvSpPr>
                <a:spLocks/>
              </p:cNvSpPr>
              <p:nvPr/>
            </p:nvSpPr>
            <p:spPr bwMode="auto">
              <a:xfrm>
                <a:off x="6182" y="804"/>
                <a:ext cx="46" cy="38"/>
              </a:xfrm>
              <a:custGeom>
                <a:avLst/>
                <a:gdLst>
                  <a:gd name="T0" fmla="*/ 22 w 23"/>
                  <a:gd name="T1" fmla="*/ 3 h 19"/>
                  <a:gd name="T2" fmla="*/ 22 w 23"/>
                  <a:gd name="T3" fmla="*/ 1 h 19"/>
                  <a:gd name="T4" fmla="*/ 20 w 23"/>
                  <a:gd name="T5" fmla="*/ 1 h 19"/>
                  <a:gd name="T6" fmla="*/ 15 w 23"/>
                  <a:gd name="T7" fmla="*/ 2 h 19"/>
                  <a:gd name="T8" fmla="*/ 10 w 23"/>
                  <a:gd name="T9" fmla="*/ 3 h 19"/>
                  <a:gd name="T10" fmla="*/ 7 w 23"/>
                  <a:gd name="T11" fmla="*/ 4 h 19"/>
                  <a:gd name="T12" fmla="*/ 9 w 23"/>
                  <a:gd name="T13" fmla="*/ 6 h 19"/>
                  <a:gd name="T14" fmla="*/ 10 w 23"/>
                  <a:gd name="T15" fmla="*/ 9 h 19"/>
                  <a:gd name="T16" fmla="*/ 10 w 23"/>
                  <a:gd name="T17" fmla="*/ 13 h 19"/>
                  <a:gd name="T18" fmla="*/ 8 w 23"/>
                  <a:gd name="T19" fmla="*/ 14 h 19"/>
                  <a:gd name="T20" fmla="*/ 6 w 23"/>
                  <a:gd name="T21" fmla="*/ 16 h 19"/>
                  <a:gd name="T22" fmla="*/ 2 w 23"/>
                  <a:gd name="T23" fmla="*/ 17 h 19"/>
                  <a:gd name="T24" fmla="*/ 1 w 23"/>
                  <a:gd name="T25" fmla="*/ 18 h 19"/>
                  <a:gd name="T26" fmla="*/ 4 w 23"/>
                  <a:gd name="T27" fmla="*/ 18 h 19"/>
                  <a:gd name="T28" fmla="*/ 9 w 23"/>
                  <a:gd name="T29" fmla="*/ 19 h 19"/>
                  <a:gd name="T30" fmla="*/ 14 w 23"/>
                  <a:gd name="T31" fmla="*/ 18 h 19"/>
                  <a:gd name="T32" fmla="*/ 19 w 23"/>
                  <a:gd name="T33" fmla="*/ 17 h 19"/>
                  <a:gd name="T34" fmla="*/ 21 w 23"/>
                  <a:gd name="T35" fmla="*/ 13 h 19"/>
                  <a:gd name="T36" fmla="*/ 20 w 23"/>
                  <a:gd name="T37" fmla="*/ 11 h 19"/>
                  <a:gd name="T38" fmla="*/ 20 w 23"/>
                  <a:gd name="T39" fmla="*/ 8 h 19"/>
                  <a:gd name="T40" fmla="*/ 22 w 23"/>
                  <a:gd name="T41" fmla="*/ 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3" h="19">
                    <a:moveTo>
                      <a:pt x="22" y="3"/>
                    </a:moveTo>
                    <a:cubicBezTo>
                      <a:pt x="23" y="3"/>
                      <a:pt x="23" y="1"/>
                      <a:pt x="22" y="1"/>
                    </a:cubicBezTo>
                    <a:cubicBezTo>
                      <a:pt x="22" y="0"/>
                      <a:pt x="21" y="1"/>
                      <a:pt x="20" y="1"/>
                    </a:cubicBezTo>
                    <a:cubicBezTo>
                      <a:pt x="19" y="2"/>
                      <a:pt x="17" y="1"/>
                      <a:pt x="15" y="2"/>
                    </a:cubicBezTo>
                    <a:cubicBezTo>
                      <a:pt x="13" y="2"/>
                      <a:pt x="12" y="3"/>
                      <a:pt x="10" y="3"/>
                    </a:cubicBezTo>
                    <a:cubicBezTo>
                      <a:pt x="9" y="3"/>
                      <a:pt x="7" y="2"/>
                      <a:pt x="7" y="4"/>
                    </a:cubicBezTo>
                    <a:cubicBezTo>
                      <a:pt x="8" y="5"/>
                      <a:pt x="8" y="6"/>
                      <a:pt x="9" y="6"/>
                    </a:cubicBezTo>
                    <a:cubicBezTo>
                      <a:pt x="10" y="8"/>
                      <a:pt x="10" y="8"/>
                      <a:pt x="10" y="9"/>
                    </a:cubicBezTo>
                    <a:cubicBezTo>
                      <a:pt x="10" y="11"/>
                      <a:pt x="11" y="12"/>
                      <a:pt x="10" y="13"/>
                    </a:cubicBezTo>
                    <a:cubicBezTo>
                      <a:pt x="10" y="14"/>
                      <a:pt x="9" y="14"/>
                      <a:pt x="8" y="14"/>
                    </a:cubicBezTo>
                    <a:cubicBezTo>
                      <a:pt x="7" y="15"/>
                      <a:pt x="7" y="15"/>
                      <a:pt x="6" y="16"/>
                    </a:cubicBezTo>
                    <a:cubicBezTo>
                      <a:pt x="5" y="17"/>
                      <a:pt x="4" y="17"/>
                      <a:pt x="2" y="17"/>
                    </a:cubicBezTo>
                    <a:cubicBezTo>
                      <a:pt x="2" y="18"/>
                      <a:pt x="0" y="18"/>
                      <a:pt x="1" y="18"/>
                    </a:cubicBezTo>
                    <a:cubicBezTo>
                      <a:pt x="2" y="19"/>
                      <a:pt x="3" y="18"/>
                      <a:pt x="4" y="18"/>
                    </a:cubicBezTo>
                    <a:cubicBezTo>
                      <a:pt x="5" y="18"/>
                      <a:pt x="7" y="19"/>
                      <a:pt x="9" y="19"/>
                    </a:cubicBezTo>
                    <a:cubicBezTo>
                      <a:pt x="11" y="18"/>
                      <a:pt x="12" y="18"/>
                      <a:pt x="14" y="18"/>
                    </a:cubicBezTo>
                    <a:cubicBezTo>
                      <a:pt x="16" y="18"/>
                      <a:pt x="17" y="18"/>
                      <a:pt x="19" y="17"/>
                    </a:cubicBezTo>
                    <a:cubicBezTo>
                      <a:pt x="20" y="16"/>
                      <a:pt x="21" y="15"/>
                      <a:pt x="21" y="13"/>
                    </a:cubicBezTo>
                    <a:cubicBezTo>
                      <a:pt x="21" y="12"/>
                      <a:pt x="20" y="12"/>
                      <a:pt x="20" y="11"/>
                    </a:cubicBezTo>
                    <a:cubicBezTo>
                      <a:pt x="20" y="10"/>
                      <a:pt x="20" y="9"/>
                      <a:pt x="20" y="8"/>
                    </a:cubicBezTo>
                    <a:cubicBezTo>
                      <a:pt x="20" y="6"/>
                      <a:pt x="22" y="5"/>
                      <a:pt x="22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22" name="Forma livre 323"/>
              <p:cNvSpPr>
                <a:spLocks/>
              </p:cNvSpPr>
              <p:nvPr/>
            </p:nvSpPr>
            <p:spPr bwMode="auto">
              <a:xfrm>
                <a:off x="6188" y="740"/>
                <a:ext cx="10" cy="12"/>
              </a:xfrm>
              <a:custGeom>
                <a:avLst/>
                <a:gdLst>
                  <a:gd name="T0" fmla="*/ 1 w 5"/>
                  <a:gd name="T1" fmla="*/ 6 h 6"/>
                  <a:gd name="T2" fmla="*/ 3 w 5"/>
                  <a:gd name="T3" fmla="*/ 6 h 6"/>
                  <a:gd name="T4" fmla="*/ 4 w 5"/>
                  <a:gd name="T5" fmla="*/ 5 h 6"/>
                  <a:gd name="T6" fmla="*/ 4 w 5"/>
                  <a:gd name="T7" fmla="*/ 3 h 6"/>
                  <a:gd name="T8" fmla="*/ 5 w 5"/>
                  <a:gd name="T9" fmla="*/ 1 h 6"/>
                  <a:gd name="T10" fmla="*/ 1 w 5"/>
                  <a:gd name="T11" fmla="*/ 2 h 6"/>
                  <a:gd name="T12" fmla="*/ 1 w 5"/>
                  <a:gd name="T13" fmla="*/ 5 h 6"/>
                  <a:gd name="T14" fmla="*/ 1 w 5"/>
                  <a:gd name="T1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6">
                    <a:moveTo>
                      <a:pt x="1" y="6"/>
                    </a:moveTo>
                    <a:cubicBezTo>
                      <a:pt x="1" y="6"/>
                      <a:pt x="2" y="6"/>
                      <a:pt x="3" y="6"/>
                    </a:cubicBezTo>
                    <a:cubicBezTo>
                      <a:pt x="4" y="6"/>
                      <a:pt x="4" y="6"/>
                      <a:pt x="4" y="5"/>
                    </a:cubicBezTo>
                    <a:cubicBezTo>
                      <a:pt x="4" y="4"/>
                      <a:pt x="4" y="3"/>
                      <a:pt x="4" y="3"/>
                    </a:cubicBezTo>
                    <a:cubicBezTo>
                      <a:pt x="5" y="2"/>
                      <a:pt x="5" y="2"/>
                      <a:pt x="5" y="1"/>
                    </a:cubicBezTo>
                    <a:cubicBezTo>
                      <a:pt x="4" y="0"/>
                      <a:pt x="2" y="2"/>
                      <a:pt x="1" y="2"/>
                    </a:cubicBezTo>
                    <a:cubicBezTo>
                      <a:pt x="1" y="3"/>
                      <a:pt x="2" y="4"/>
                      <a:pt x="1" y="5"/>
                    </a:cubicBezTo>
                    <a:cubicBezTo>
                      <a:pt x="1" y="5"/>
                      <a:pt x="0" y="5"/>
                      <a:pt x="1" y="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23" name="Forma livre 324"/>
              <p:cNvSpPr>
                <a:spLocks/>
              </p:cNvSpPr>
              <p:nvPr/>
            </p:nvSpPr>
            <p:spPr bwMode="auto">
              <a:xfrm>
                <a:off x="6186" y="550"/>
                <a:ext cx="14" cy="22"/>
              </a:xfrm>
              <a:custGeom>
                <a:avLst/>
                <a:gdLst>
                  <a:gd name="T0" fmla="*/ 6 w 7"/>
                  <a:gd name="T1" fmla="*/ 8 h 11"/>
                  <a:gd name="T2" fmla="*/ 6 w 7"/>
                  <a:gd name="T3" fmla="*/ 6 h 11"/>
                  <a:gd name="T4" fmla="*/ 6 w 7"/>
                  <a:gd name="T5" fmla="*/ 4 h 11"/>
                  <a:gd name="T6" fmla="*/ 5 w 7"/>
                  <a:gd name="T7" fmla="*/ 2 h 11"/>
                  <a:gd name="T8" fmla="*/ 4 w 7"/>
                  <a:gd name="T9" fmla="*/ 1 h 11"/>
                  <a:gd name="T10" fmla="*/ 0 w 7"/>
                  <a:gd name="T11" fmla="*/ 3 h 11"/>
                  <a:gd name="T12" fmla="*/ 2 w 7"/>
                  <a:gd name="T13" fmla="*/ 5 h 11"/>
                  <a:gd name="T14" fmla="*/ 2 w 7"/>
                  <a:gd name="T15" fmla="*/ 7 h 11"/>
                  <a:gd name="T16" fmla="*/ 3 w 7"/>
                  <a:gd name="T17" fmla="*/ 10 h 11"/>
                  <a:gd name="T18" fmla="*/ 4 w 7"/>
                  <a:gd name="T19" fmla="*/ 11 h 11"/>
                  <a:gd name="T20" fmla="*/ 5 w 7"/>
                  <a:gd name="T21" fmla="*/ 9 h 11"/>
                  <a:gd name="T22" fmla="*/ 6 w 7"/>
                  <a:gd name="T23" fmla="*/ 8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" h="11">
                    <a:moveTo>
                      <a:pt x="6" y="8"/>
                    </a:moveTo>
                    <a:cubicBezTo>
                      <a:pt x="7" y="8"/>
                      <a:pt x="6" y="7"/>
                      <a:pt x="6" y="6"/>
                    </a:cubicBezTo>
                    <a:cubicBezTo>
                      <a:pt x="6" y="6"/>
                      <a:pt x="6" y="5"/>
                      <a:pt x="6" y="4"/>
                    </a:cubicBezTo>
                    <a:cubicBezTo>
                      <a:pt x="6" y="4"/>
                      <a:pt x="6" y="3"/>
                      <a:pt x="5" y="2"/>
                    </a:cubicBezTo>
                    <a:cubicBezTo>
                      <a:pt x="5" y="2"/>
                      <a:pt x="4" y="2"/>
                      <a:pt x="4" y="1"/>
                    </a:cubicBezTo>
                    <a:cubicBezTo>
                      <a:pt x="2" y="0"/>
                      <a:pt x="0" y="0"/>
                      <a:pt x="0" y="3"/>
                    </a:cubicBezTo>
                    <a:cubicBezTo>
                      <a:pt x="0" y="4"/>
                      <a:pt x="1" y="4"/>
                      <a:pt x="2" y="5"/>
                    </a:cubicBezTo>
                    <a:cubicBezTo>
                      <a:pt x="2" y="6"/>
                      <a:pt x="2" y="7"/>
                      <a:pt x="2" y="7"/>
                    </a:cubicBezTo>
                    <a:cubicBezTo>
                      <a:pt x="2" y="9"/>
                      <a:pt x="2" y="9"/>
                      <a:pt x="3" y="10"/>
                    </a:cubicBezTo>
                    <a:cubicBezTo>
                      <a:pt x="3" y="10"/>
                      <a:pt x="3" y="11"/>
                      <a:pt x="4" y="11"/>
                    </a:cubicBezTo>
                    <a:cubicBezTo>
                      <a:pt x="4" y="11"/>
                      <a:pt x="4" y="10"/>
                      <a:pt x="5" y="9"/>
                    </a:cubicBezTo>
                    <a:cubicBezTo>
                      <a:pt x="5" y="9"/>
                      <a:pt x="6" y="9"/>
                      <a:pt x="6" y="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24" name="Forma livre 325"/>
              <p:cNvSpPr>
                <a:spLocks/>
              </p:cNvSpPr>
              <p:nvPr/>
            </p:nvSpPr>
            <p:spPr bwMode="auto">
              <a:xfrm>
                <a:off x="6286" y="690"/>
                <a:ext cx="10" cy="16"/>
              </a:xfrm>
              <a:custGeom>
                <a:avLst/>
                <a:gdLst>
                  <a:gd name="T0" fmla="*/ 1 w 5"/>
                  <a:gd name="T1" fmla="*/ 6 h 8"/>
                  <a:gd name="T2" fmla="*/ 1 w 5"/>
                  <a:gd name="T3" fmla="*/ 6 h 8"/>
                  <a:gd name="T4" fmla="*/ 2 w 5"/>
                  <a:gd name="T5" fmla="*/ 7 h 8"/>
                  <a:gd name="T6" fmla="*/ 4 w 5"/>
                  <a:gd name="T7" fmla="*/ 8 h 8"/>
                  <a:gd name="T8" fmla="*/ 5 w 5"/>
                  <a:gd name="T9" fmla="*/ 6 h 8"/>
                  <a:gd name="T10" fmla="*/ 4 w 5"/>
                  <a:gd name="T11" fmla="*/ 4 h 8"/>
                  <a:gd name="T12" fmla="*/ 1 w 5"/>
                  <a:gd name="T13" fmla="*/ 2 h 8"/>
                  <a:gd name="T14" fmla="*/ 0 w 5"/>
                  <a:gd name="T15" fmla="*/ 2 h 8"/>
                  <a:gd name="T16" fmla="*/ 0 w 5"/>
                  <a:gd name="T17" fmla="*/ 4 h 8"/>
                  <a:gd name="T18" fmla="*/ 1 w 5"/>
                  <a:gd name="T19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" h="8">
                    <a:moveTo>
                      <a:pt x="1" y="6"/>
                    </a:moveTo>
                    <a:cubicBezTo>
                      <a:pt x="1" y="6"/>
                      <a:pt x="1" y="6"/>
                      <a:pt x="1" y="6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2" y="8"/>
                      <a:pt x="3" y="8"/>
                      <a:pt x="4" y="8"/>
                    </a:cubicBezTo>
                    <a:cubicBezTo>
                      <a:pt x="4" y="7"/>
                      <a:pt x="5" y="7"/>
                      <a:pt x="5" y="6"/>
                    </a:cubicBezTo>
                    <a:cubicBezTo>
                      <a:pt x="5" y="5"/>
                      <a:pt x="4" y="5"/>
                      <a:pt x="4" y="4"/>
                    </a:cubicBezTo>
                    <a:cubicBezTo>
                      <a:pt x="2" y="4"/>
                      <a:pt x="2" y="3"/>
                      <a:pt x="1" y="2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3"/>
                      <a:pt x="0" y="4"/>
                    </a:cubicBezTo>
                    <a:cubicBezTo>
                      <a:pt x="0" y="5"/>
                      <a:pt x="0" y="5"/>
                      <a:pt x="1" y="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25" name="Forma livre 326"/>
              <p:cNvSpPr>
                <a:spLocks/>
              </p:cNvSpPr>
              <p:nvPr/>
            </p:nvSpPr>
            <p:spPr bwMode="auto">
              <a:xfrm>
                <a:off x="6230" y="780"/>
                <a:ext cx="18" cy="12"/>
              </a:xfrm>
              <a:custGeom>
                <a:avLst/>
                <a:gdLst>
                  <a:gd name="T0" fmla="*/ 1 w 9"/>
                  <a:gd name="T1" fmla="*/ 6 h 6"/>
                  <a:gd name="T2" fmla="*/ 3 w 9"/>
                  <a:gd name="T3" fmla="*/ 5 h 6"/>
                  <a:gd name="T4" fmla="*/ 5 w 9"/>
                  <a:gd name="T5" fmla="*/ 5 h 6"/>
                  <a:gd name="T6" fmla="*/ 6 w 9"/>
                  <a:gd name="T7" fmla="*/ 4 h 6"/>
                  <a:gd name="T8" fmla="*/ 8 w 9"/>
                  <a:gd name="T9" fmla="*/ 3 h 6"/>
                  <a:gd name="T10" fmla="*/ 7 w 9"/>
                  <a:gd name="T11" fmla="*/ 1 h 6"/>
                  <a:gd name="T12" fmla="*/ 5 w 9"/>
                  <a:gd name="T13" fmla="*/ 2 h 6"/>
                  <a:gd name="T14" fmla="*/ 3 w 9"/>
                  <a:gd name="T15" fmla="*/ 4 h 6"/>
                  <a:gd name="T16" fmla="*/ 1 w 9"/>
                  <a:gd name="T1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6">
                    <a:moveTo>
                      <a:pt x="1" y="6"/>
                    </a:moveTo>
                    <a:cubicBezTo>
                      <a:pt x="2" y="6"/>
                      <a:pt x="3" y="6"/>
                      <a:pt x="3" y="5"/>
                    </a:cubicBezTo>
                    <a:cubicBezTo>
                      <a:pt x="4" y="5"/>
                      <a:pt x="4" y="5"/>
                      <a:pt x="5" y="5"/>
                    </a:cubicBezTo>
                    <a:cubicBezTo>
                      <a:pt x="6" y="5"/>
                      <a:pt x="6" y="4"/>
                      <a:pt x="6" y="4"/>
                    </a:cubicBezTo>
                    <a:cubicBezTo>
                      <a:pt x="7" y="3"/>
                      <a:pt x="8" y="3"/>
                      <a:pt x="8" y="3"/>
                    </a:cubicBezTo>
                    <a:cubicBezTo>
                      <a:pt x="9" y="2"/>
                      <a:pt x="8" y="0"/>
                      <a:pt x="7" y="1"/>
                    </a:cubicBezTo>
                    <a:cubicBezTo>
                      <a:pt x="6" y="2"/>
                      <a:pt x="6" y="2"/>
                      <a:pt x="5" y="2"/>
                    </a:cubicBezTo>
                    <a:cubicBezTo>
                      <a:pt x="4" y="3"/>
                      <a:pt x="4" y="3"/>
                      <a:pt x="3" y="4"/>
                    </a:cubicBezTo>
                    <a:cubicBezTo>
                      <a:pt x="3" y="4"/>
                      <a:pt x="0" y="6"/>
                      <a:pt x="1" y="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26" name="Forma livre 327"/>
              <p:cNvSpPr>
                <a:spLocks/>
              </p:cNvSpPr>
              <p:nvPr/>
            </p:nvSpPr>
            <p:spPr bwMode="auto">
              <a:xfrm>
                <a:off x="6184" y="514"/>
                <a:ext cx="10" cy="8"/>
              </a:xfrm>
              <a:custGeom>
                <a:avLst/>
                <a:gdLst>
                  <a:gd name="T0" fmla="*/ 5 w 5"/>
                  <a:gd name="T1" fmla="*/ 2 h 4"/>
                  <a:gd name="T2" fmla="*/ 3 w 5"/>
                  <a:gd name="T3" fmla="*/ 2 h 4"/>
                  <a:gd name="T4" fmla="*/ 2 w 5"/>
                  <a:gd name="T5" fmla="*/ 1 h 4"/>
                  <a:gd name="T6" fmla="*/ 0 w 5"/>
                  <a:gd name="T7" fmla="*/ 1 h 4"/>
                  <a:gd name="T8" fmla="*/ 1 w 5"/>
                  <a:gd name="T9" fmla="*/ 3 h 4"/>
                  <a:gd name="T10" fmla="*/ 1 w 5"/>
                  <a:gd name="T11" fmla="*/ 4 h 4"/>
                  <a:gd name="T12" fmla="*/ 3 w 5"/>
                  <a:gd name="T13" fmla="*/ 4 h 4"/>
                  <a:gd name="T14" fmla="*/ 5 w 5"/>
                  <a:gd name="T15" fmla="*/ 4 h 4"/>
                  <a:gd name="T16" fmla="*/ 5 w 5"/>
                  <a:gd name="T17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4">
                    <a:moveTo>
                      <a:pt x="5" y="2"/>
                    </a:moveTo>
                    <a:cubicBezTo>
                      <a:pt x="4" y="1"/>
                      <a:pt x="3" y="2"/>
                      <a:pt x="3" y="2"/>
                    </a:cubicBezTo>
                    <a:cubicBezTo>
                      <a:pt x="2" y="2"/>
                      <a:pt x="2" y="1"/>
                      <a:pt x="2" y="1"/>
                    </a:cubicBezTo>
                    <a:cubicBezTo>
                      <a:pt x="2" y="0"/>
                      <a:pt x="1" y="0"/>
                      <a:pt x="0" y="1"/>
                    </a:cubicBezTo>
                    <a:cubicBezTo>
                      <a:pt x="0" y="1"/>
                      <a:pt x="1" y="2"/>
                      <a:pt x="1" y="3"/>
                    </a:cubicBezTo>
                    <a:cubicBezTo>
                      <a:pt x="1" y="3"/>
                      <a:pt x="0" y="4"/>
                      <a:pt x="1" y="4"/>
                    </a:cubicBezTo>
                    <a:cubicBezTo>
                      <a:pt x="2" y="4"/>
                      <a:pt x="3" y="4"/>
                      <a:pt x="3" y="4"/>
                    </a:cubicBezTo>
                    <a:cubicBezTo>
                      <a:pt x="4" y="4"/>
                      <a:pt x="4" y="4"/>
                      <a:pt x="5" y="4"/>
                    </a:cubicBezTo>
                    <a:cubicBezTo>
                      <a:pt x="5" y="3"/>
                      <a:pt x="5" y="2"/>
                      <a:pt x="5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27" name="Forma livre 328"/>
              <p:cNvSpPr>
                <a:spLocks/>
              </p:cNvSpPr>
              <p:nvPr/>
            </p:nvSpPr>
            <p:spPr bwMode="auto">
              <a:xfrm>
                <a:off x="6202" y="586"/>
                <a:ext cx="12" cy="24"/>
              </a:xfrm>
              <a:custGeom>
                <a:avLst/>
                <a:gdLst>
                  <a:gd name="T0" fmla="*/ 2 w 6"/>
                  <a:gd name="T1" fmla="*/ 1 h 12"/>
                  <a:gd name="T2" fmla="*/ 1 w 6"/>
                  <a:gd name="T3" fmla="*/ 0 h 12"/>
                  <a:gd name="T4" fmla="*/ 0 w 6"/>
                  <a:gd name="T5" fmla="*/ 1 h 12"/>
                  <a:gd name="T6" fmla="*/ 1 w 6"/>
                  <a:gd name="T7" fmla="*/ 4 h 12"/>
                  <a:gd name="T8" fmla="*/ 1 w 6"/>
                  <a:gd name="T9" fmla="*/ 5 h 12"/>
                  <a:gd name="T10" fmla="*/ 1 w 6"/>
                  <a:gd name="T11" fmla="*/ 7 h 12"/>
                  <a:gd name="T12" fmla="*/ 3 w 6"/>
                  <a:gd name="T13" fmla="*/ 9 h 12"/>
                  <a:gd name="T14" fmla="*/ 3 w 6"/>
                  <a:gd name="T15" fmla="*/ 11 h 12"/>
                  <a:gd name="T16" fmla="*/ 4 w 6"/>
                  <a:gd name="T17" fmla="*/ 11 h 12"/>
                  <a:gd name="T18" fmla="*/ 6 w 6"/>
                  <a:gd name="T19" fmla="*/ 9 h 12"/>
                  <a:gd name="T20" fmla="*/ 5 w 6"/>
                  <a:gd name="T21" fmla="*/ 7 h 12"/>
                  <a:gd name="T22" fmla="*/ 4 w 6"/>
                  <a:gd name="T23" fmla="*/ 4 h 12"/>
                  <a:gd name="T24" fmla="*/ 4 w 6"/>
                  <a:gd name="T25" fmla="*/ 2 h 12"/>
                  <a:gd name="T26" fmla="*/ 2 w 6"/>
                  <a:gd name="T27" fmla="*/ 1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" h="12">
                    <a:moveTo>
                      <a:pt x="2" y="1"/>
                    </a:moveTo>
                    <a:cubicBezTo>
                      <a:pt x="2" y="1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2"/>
                      <a:pt x="0" y="4"/>
                      <a:pt x="1" y="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6"/>
                      <a:pt x="1" y="7"/>
                      <a:pt x="1" y="7"/>
                    </a:cubicBezTo>
                    <a:cubicBezTo>
                      <a:pt x="1" y="8"/>
                      <a:pt x="2" y="8"/>
                      <a:pt x="3" y="9"/>
                    </a:cubicBezTo>
                    <a:cubicBezTo>
                      <a:pt x="3" y="10"/>
                      <a:pt x="3" y="11"/>
                      <a:pt x="3" y="11"/>
                    </a:cubicBezTo>
                    <a:cubicBezTo>
                      <a:pt x="4" y="12"/>
                      <a:pt x="4" y="11"/>
                      <a:pt x="4" y="11"/>
                    </a:cubicBezTo>
                    <a:cubicBezTo>
                      <a:pt x="5" y="10"/>
                      <a:pt x="6" y="10"/>
                      <a:pt x="6" y="9"/>
                    </a:cubicBezTo>
                    <a:cubicBezTo>
                      <a:pt x="5" y="8"/>
                      <a:pt x="5" y="8"/>
                      <a:pt x="5" y="7"/>
                    </a:cubicBezTo>
                    <a:cubicBezTo>
                      <a:pt x="5" y="6"/>
                      <a:pt x="5" y="5"/>
                      <a:pt x="4" y="4"/>
                    </a:cubicBezTo>
                    <a:cubicBezTo>
                      <a:pt x="4" y="3"/>
                      <a:pt x="4" y="3"/>
                      <a:pt x="4" y="2"/>
                    </a:cubicBezTo>
                    <a:cubicBezTo>
                      <a:pt x="3" y="2"/>
                      <a:pt x="2" y="2"/>
                      <a:pt x="2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28" name="Forma livre 329"/>
              <p:cNvSpPr>
                <a:spLocks/>
              </p:cNvSpPr>
              <p:nvPr/>
            </p:nvSpPr>
            <p:spPr bwMode="auto">
              <a:xfrm>
                <a:off x="6210" y="566"/>
                <a:ext cx="6" cy="12"/>
              </a:xfrm>
              <a:custGeom>
                <a:avLst/>
                <a:gdLst>
                  <a:gd name="T0" fmla="*/ 2 w 3"/>
                  <a:gd name="T1" fmla="*/ 4 h 6"/>
                  <a:gd name="T2" fmla="*/ 3 w 3"/>
                  <a:gd name="T3" fmla="*/ 3 h 6"/>
                  <a:gd name="T4" fmla="*/ 3 w 3"/>
                  <a:gd name="T5" fmla="*/ 3 h 6"/>
                  <a:gd name="T6" fmla="*/ 2 w 3"/>
                  <a:gd name="T7" fmla="*/ 2 h 6"/>
                  <a:gd name="T8" fmla="*/ 0 w 3"/>
                  <a:gd name="T9" fmla="*/ 2 h 6"/>
                  <a:gd name="T10" fmla="*/ 0 w 3"/>
                  <a:gd name="T11" fmla="*/ 3 h 6"/>
                  <a:gd name="T12" fmla="*/ 0 w 3"/>
                  <a:gd name="T13" fmla="*/ 4 h 6"/>
                  <a:gd name="T14" fmla="*/ 2 w 3"/>
                  <a:gd name="T15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6">
                    <a:moveTo>
                      <a:pt x="2" y="4"/>
                    </a:moveTo>
                    <a:cubicBezTo>
                      <a:pt x="3" y="4"/>
                      <a:pt x="3" y="4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2"/>
                      <a:pt x="3" y="2"/>
                      <a:pt x="2" y="2"/>
                    </a:cubicBezTo>
                    <a:cubicBezTo>
                      <a:pt x="1" y="1"/>
                      <a:pt x="1" y="0"/>
                      <a:pt x="0" y="2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5"/>
                      <a:pt x="2" y="6"/>
                      <a:pt x="2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29" name="Forma livre 330"/>
              <p:cNvSpPr>
                <a:spLocks/>
              </p:cNvSpPr>
              <p:nvPr/>
            </p:nvSpPr>
            <p:spPr bwMode="auto">
              <a:xfrm>
                <a:off x="6214" y="706"/>
                <a:ext cx="6" cy="4"/>
              </a:xfrm>
              <a:custGeom>
                <a:avLst/>
                <a:gdLst>
                  <a:gd name="T0" fmla="*/ 1 w 3"/>
                  <a:gd name="T1" fmla="*/ 2 h 2"/>
                  <a:gd name="T2" fmla="*/ 2 w 3"/>
                  <a:gd name="T3" fmla="*/ 0 h 2"/>
                  <a:gd name="T4" fmla="*/ 1 w 3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1" y="2"/>
                    </a:moveTo>
                    <a:cubicBezTo>
                      <a:pt x="2" y="2"/>
                      <a:pt x="3" y="1"/>
                      <a:pt x="2" y="0"/>
                    </a:cubicBezTo>
                    <a:cubicBezTo>
                      <a:pt x="2" y="0"/>
                      <a:pt x="0" y="1"/>
                      <a:pt x="1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30" name="Forma livre 331"/>
              <p:cNvSpPr>
                <a:spLocks/>
              </p:cNvSpPr>
              <p:nvPr/>
            </p:nvSpPr>
            <p:spPr bwMode="auto">
              <a:xfrm>
                <a:off x="6208" y="728"/>
                <a:ext cx="6" cy="6"/>
              </a:xfrm>
              <a:custGeom>
                <a:avLst/>
                <a:gdLst>
                  <a:gd name="T0" fmla="*/ 1 w 3"/>
                  <a:gd name="T1" fmla="*/ 3 h 3"/>
                  <a:gd name="T2" fmla="*/ 2 w 3"/>
                  <a:gd name="T3" fmla="*/ 3 h 3"/>
                  <a:gd name="T4" fmla="*/ 3 w 3"/>
                  <a:gd name="T5" fmla="*/ 1 h 3"/>
                  <a:gd name="T6" fmla="*/ 3 w 3"/>
                  <a:gd name="T7" fmla="*/ 0 h 3"/>
                  <a:gd name="T8" fmla="*/ 2 w 3"/>
                  <a:gd name="T9" fmla="*/ 1 h 3"/>
                  <a:gd name="T10" fmla="*/ 1 w 3"/>
                  <a:gd name="T11" fmla="*/ 2 h 3"/>
                  <a:gd name="T12" fmla="*/ 1 w 3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cubicBezTo>
                      <a:pt x="1" y="3"/>
                      <a:pt x="1" y="3"/>
                      <a:pt x="2" y="3"/>
                    </a:cubicBezTo>
                    <a:cubicBezTo>
                      <a:pt x="2" y="2"/>
                      <a:pt x="3" y="2"/>
                      <a:pt x="3" y="1"/>
                    </a:cubicBezTo>
                    <a:cubicBezTo>
                      <a:pt x="3" y="1"/>
                      <a:pt x="3" y="1"/>
                      <a:pt x="3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1" y="2"/>
                      <a:pt x="1" y="1"/>
                      <a:pt x="1" y="2"/>
                    </a:cubicBezTo>
                    <a:cubicBezTo>
                      <a:pt x="0" y="2"/>
                      <a:pt x="0" y="3"/>
                      <a:pt x="1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31" name="Forma livre 332"/>
              <p:cNvSpPr>
                <a:spLocks/>
              </p:cNvSpPr>
              <p:nvPr/>
            </p:nvSpPr>
            <p:spPr bwMode="auto">
              <a:xfrm>
                <a:off x="6184" y="488"/>
                <a:ext cx="8" cy="12"/>
              </a:xfrm>
              <a:custGeom>
                <a:avLst/>
                <a:gdLst>
                  <a:gd name="T0" fmla="*/ 1 w 4"/>
                  <a:gd name="T1" fmla="*/ 0 h 6"/>
                  <a:gd name="T2" fmla="*/ 0 w 4"/>
                  <a:gd name="T3" fmla="*/ 2 h 6"/>
                  <a:gd name="T4" fmla="*/ 2 w 4"/>
                  <a:gd name="T5" fmla="*/ 3 h 6"/>
                  <a:gd name="T6" fmla="*/ 3 w 4"/>
                  <a:gd name="T7" fmla="*/ 4 h 6"/>
                  <a:gd name="T8" fmla="*/ 2 w 4"/>
                  <a:gd name="T9" fmla="*/ 1 h 6"/>
                  <a:gd name="T10" fmla="*/ 1 w 4"/>
                  <a:gd name="T1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6">
                    <a:moveTo>
                      <a:pt x="1" y="0"/>
                    </a:moveTo>
                    <a:cubicBezTo>
                      <a:pt x="0" y="0"/>
                      <a:pt x="0" y="2"/>
                      <a:pt x="0" y="2"/>
                    </a:cubicBezTo>
                    <a:cubicBezTo>
                      <a:pt x="1" y="3"/>
                      <a:pt x="1" y="3"/>
                      <a:pt x="2" y="3"/>
                    </a:cubicBezTo>
                    <a:cubicBezTo>
                      <a:pt x="2" y="3"/>
                      <a:pt x="3" y="6"/>
                      <a:pt x="3" y="4"/>
                    </a:cubicBezTo>
                    <a:cubicBezTo>
                      <a:pt x="4" y="3"/>
                      <a:pt x="3" y="1"/>
                      <a:pt x="2" y="1"/>
                    </a:cubicBezTo>
                    <a:cubicBezTo>
                      <a:pt x="2" y="1"/>
                      <a:pt x="1" y="0"/>
                      <a:pt x="1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32" name="Forma livre 333"/>
              <p:cNvSpPr>
                <a:spLocks/>
              </p:cNvSpPr>
              <p:nvPr/>
            </p:nvSpPr>
            <p:spPr bwMode="auto">
              <a:xfrm>
                <a:off x="6212" y="718"/>
                <a:ext cx="4" cy="8"/>
              </a:xfrm>
              <a:custGeom>
                <a:avLst/>
                <a:gdLst>
                  <a:gd name="T0" fmla="*/ 2 w 2"/>
                  <a:gd name="T1" fmla="*/ 1 h 4"/>
                  <a:gd name="T2" fmla="*/ 1 w 2"/>
                  <a:gd name="T3" fmla="*/ 3 h 4"/>
                  <a:gd name="T4" fmla="*/ 1 w 2"/>
                  <a:gd name="T5" fmla="*/ 4 h 4"/>
                  <a:gd name="T6" fmla="*/ 1 w 2"/>
                  <a:gd name="T7" fmla="*/ 3 h 4"/>
                  <a:gd name="T8" fmla="*/ 2 w 2"/>
                  <a:gd name="T9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4">
                    <a:moveTo>
                      <a:pt x="2" y="1"/>
                    </a:moveTo>
                    <a:cubicBezTo>
                      <a:pt x="1" y="0"/>
                      <a:pt x="0" y="3"/>
                      <a:pt x="1" y="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3"/>
                    </a:cubicBezTo>
                    <a:cubicBezTo>
                      <a:pt x="1" y="3"/>
                      <a:pt x="2" y="1"/>
                      <a:pt x="2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33" name="Forma livre 334"/>
              <p:cNvSpPr>
                <a:spLocks/>
              </p:cNvSpPr>
              <p:nvPr/>
            </p:nvSpPr>
            <p:spPr bwMode="auto">
              <a:xfrm>
                <a:off x="6214" y="686"/>
                <a:ext cx="10" cy="18"/>
              </a:xfrm>
              <a:custGeom>
                <a:avLst/>
                <a:gdLst>
                  <a:gd name="T0" fmla="*/ 4 w 5"/>
                  <a:gd name="T1" fmla="*/ 8 h 9"/>
                  <a:gd name="T2" fmla="*/ 4 w 5"/>
                  <a:gd name="T3" fmla="*/ 6 h 9"/>
                  <a:gd name="T4" fmla="*/ 4 w 5"/>
                  <a:gd name="T5" fmla="*/ 1 h 9"/>
                  <a:gd name="T6" fmla="*/ 0 w 5"/>
                  <a:gd name="T7" fmla="*/ 6 h 9"/>
                  <a:gd name="T8" fmla="*/ 1 w 5"/>
                  <a:gd name="T9" fmla="*/ 7 h 9"/>
                  <a:gd name="T10" fmla="*/ 2 w 5"/>
                  <a:gd name="T11" fmla="*/ 8 h 9"/>
                  <a:gd name="T12" fmla="*/ 4 w 5"/>
                  <a:gd name="T13" fmla="*/ 8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" h="9">
                    <a:moveTo>
                      <a:pt x="4" y="8"/>
                    </a:moveTo>
                    <a:cubicBezTo>
                      <a:pt x="4" y="7"/>
                      <a:pt x="4" y="6"/>
                      <a:pt x="4" y="6"/>
                    </a:cubicBezTo>
                    <a:cubicBezTo>
                      <a:pt x="4" y="5"/>
                      <a:pt x="5" y="2"/>
                      <a:pt x="4" y="1"/>
                    </a:cubicBezTo>
                    <a:cubicBezTo>
                      <a:pt x="3" y="0"/>
                      <a:pt x="0" y="5"/>
                      <a:pt x="0" y="6"/>
                    </a:cubicBezTo>
                    <a:cubicBezTo>
                      <a:pt x="0" y="7"/>
                      <a:pt x="0" y="7"/>
                      <a:pt x="1" y="7"/>
                    </a:cubicBezTo>
                    <a:cubicBezTo>
                      <a:pt x="2" y="7"/>
                      <a:pt x="2" y="8"/>
                      <a:pt x="2" y="8"/>
                    </a:cubicBezTo>
                    <a:cubicBezTo>
                      <a:pt x="3" y="9"/>
                      <a:pt x="4" y="9"/>
                      <a:pt x="4" y="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34" name="Forma livre 335"/>
              <p:cNvSpPr>
                <a:spLocks/>
              </p:cNvSpPr>
              <p:nvPr/>
            </p:nvSpPr>
            <p:spPr bwMode="auto">
              <a:xfrm>
                <a:off x="6214" y="618"/>
                <a:ext cx="20" cy="24"/>
              </a:xfrm>
              <a:custGeom>
                <a:avLst/>
                <a:gdLst>
                  <a:gd name="T0" fmla="*/ 0 w 10"/>
                  <a:gd name="T1" fmla="*/ 2 h 12"/>
                  <a:gd name="T2" fmla="*/ 2 w 10"/>
                  <a:gd name="T3" fmla="*/ 5 h 12"/>
                  <a:gd name="T4" fmla="*/ 3 w 10"/>
                  <a:gd name="T5" fmla="*/ 7 h 12"/>
                  <a:gd name="T6" fmla="*/ 4 w 10"/>
                  <a:gd name="T7" fmla="*/ 8 h 12"/>
                  <a:gd name="T8" fmla="*/ 4 w 10"/>
                  <a:gd name="T9" fmla="*/ 10 h 12"/>
                  <a:gd name="T10" fmla="*/ 6 w 10"/>
                  <a:gd name="T11" fmla="*/ 10 h 12"/>
                  <a:gd name="T12" fmla="*/ 8 w 10"/>
                  <a:gd name="T13" fmla="*/ 10 h 12"/>
                  <a:gd name="T14" fmla="*/ 9 w 10"/>
                  <a:gd name="T15" fmla="*/ 12 h 12"/>
                  <a:gd name="T16" fmla="*/ 10 w 10"/>
                  <a:gd name="T17" fmla="*/ 8 h 12"/>
                  <a:gd name="T18" fmla="*/ 8 w 10"/>
                  <a:gd name="T19" fmla="*/ 5 h 12"/>
                  <a:gd name="T20" fmla="*/ 8 w 10"/>
                  <a:gd name="T21" fmla="*/ 3 h 12"/>
                  <a:gd name="T22" fmla="*/ 6 w 10"/>
                  <a:gd name="T23" fmla="*/ 2 h 12"/>
                  <a:gd name="T24" fmla="*/ 3 w 10"/>
                  <a:gd name="T25" fmla="*/ 0 h 12"/>
                  <a:gd name="T26" fmla="*/ 0 w 10"/>
                  <a:gd name="T27" fmla="*/ 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" h="12">
                    <a:moveTo>
                      <a:pt x="0" y="2"/>
                    </a:moveTo>
                    <a:cubicBezTo>
                      <a:pt x="0" y="3"/>
                      <a:pt x="2" y="4"/>
                      <a:pt x="2" y="5"/>
                    </a:cubicBezTo>
                    <a:cubicBezTo>
                      <a:pt x="2" y="6"/>
                      <a:pt x="2" y="6"/>
                      <a:pt x="3" y="7"/>
                    </a:cubicBezTo>
                    <a:cubicBezTo>
                      <a:pt x="3" y="7"/>
                      <a:pt x="4" y="7"/>
                      <a:pt x="4" y="8"/>
                    </a:cubicBezTo>
                    <a:cubicBezTo>
                      <a:pt x="4" y="8"/>
                      <a:pt x="4" y="9"/>
                      <a:pt x="4" y="10"/>
                    </a:cubicBezTo>
                    <a:cubicBezTo>
                      <a:pt x="5" y="11"/>
                      <a:pt x="5" y="10"/>
                      <a:pt x="6" y="10"/>
                    </a:cubicBezTo>
                    <a:cubicBezTo>
                      <a:pt x="6" y="10"/>
                      <a:pt x="7" y="10"/>
                      <a:pt x="8" y="10"/>
                    </a:cubicBezTo>
                    <a:cubicBezTo>
                      <a:pt x="8" y="11"/>
                      <a:pt x="8" y="12"/>
                      <a:pt x="9" y="12"/>
                    </a:cubicBezTo>
                    <a:cubicBezTo>
                      <a:pt x="10" y="12"/>
                      <a:pt x="10" y="9"/>
                      <a:pt x="10" y="8"/>
                    </a:cubicBezTo>
                    <a:cubicBezTo>
                      <a:pt x="9" y="7"/>
                      <a:pt x="8" y="6"/>
                      <a:pt x="8" y="5"/>
                    </a:cubicBezTo>
                    <a:cubicBezTo>
                      <a:pt x="7" y="4"/>
                      <a:pt x="8" y="3"/>
                      <a:pt x="8" y="3"/>
                    </a:cubicBezTo>
                    <a:cubicBezTo>
                      <a:pt x="8" y="2"/>
                      <a:pt x="7" y="2"/>
                      <a:pt x="6" y="2"/>
                    </a:cubicBezTo>
                    <a:cubicBezTo>
                      <a:pt x="5" y="2"/>
                      <a:pt x="4" y="0"/>
                      <a:pt x="3" y="0"/>
                    </a:cubicBezTo>
                    <a:cubicBezTo>
                      <a:pt x="2" y="0"/>
                      <a:pt x="0" y="1"/>
                      <a:pt x="0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35" name="Forma livre 336"/>
              <p:cNvSpPr>
                <a:spLocks/>
              </p:cNvSpPr>
              <p:nvPr/>
            </p:nvSpPr>
            <p:spPr bwMode="auto">
              <a:xfrm>
                <a:off x="6198" y="544"/>
                <a:ext cx="20" cy="16"/>
              </a:xfrm>
              <a:custGeom>
                <a:avLst/>
                <a:gdLst>
                  <a:gd name="T0" fmla="*/ 1 w 10"/>
                  <a:gd name="T1" fmla="*/ 5 h 8"/>
                  <a:gd name="T2" fmla="*/ 3 w 10"/>
                  <a:gd name="T3" fmla="*/ 7 h 8"/>
                  <a:gd name="T4" fmla="*/ 5 w 10"/>
                  <a:gd name="T5" fmla="*/ 7 h 8"/>
                  <a:gd name="T6" fmla="*/ 8 w 10"/>
                  <a:gd name="T7" fmla="*/ 6 h 8"/>
                  <a:gd name="T8" fmla="*/ 10 w 10"/>
                  <a:gd name="T9" fmla="*/ 6 h 8"/>
                  <a:gd name="T10" fmla="*/ 8 w 10"/>
                  <a:gd name="T11" fmla="*/ 5 h 8"/>
                  <a:gd name="T12" fmla="*/ 6 w 10"/>
                  <a:gd name="T13" fmla="*/ 4 h 8"/>
                  <a:gd name="T14" fmla="*/ 5 w 10"/>
                  <a:gd name="T15" fmla="*/ 4 h 8"/>
                  <a:gd name="T16" fmla="*/ 4 w 10"/>
                  <a:gd name="T17" fmla="*/ 1 h 8"/>
                  <a:gd name="T18" fmla="*/ 1 w 10"/>
                  <a:gd name="T19" fmla="*/ 2 h 8"/>
                  <a:gd name="T20" fmla="*/ 2 w 10"/>
                  <a:gd name="T21" fmla="*/ 4 h 8"/>
                  <a:gd name="T22" fmla="*/ 1 w 10"/>
                  <a:gd name="T23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" h="8">
                    <a:moveTo>
                      <a:pt x="1" y="5"/>
                    </a:moveTo>
                    <a:cubicBezTo>
                      <a:pt x="0" y="7"/>
                      <a:pt x="2" y="7"/>
                      <a:pt x="3" y="7"/>
                    </a:cubicBezTo>
                    <a:cubicBezTo>
                      <a:pt x="4" y="8"/>
                      <a:pt x="4" y="7"/>
                      <a:pt x="5" y="7"/>
                    </a:cubicBezTo>
                    <a:cubicBezTo>
                      <a:pt x="6" y="6"/>
                      <a:pt x="7" y="6"/>
                      <a:pt x="8" y="6"/>
                    </a:cubicBezTo>
                    <a:cubicBezTo>
                      <a:pt x="9" y="6"/>
                      <a:pt x="10" y="7"/>
                      <a:pt x="10" y="6"/>
                    </a:cubicBezTo>
                    <a:cubicBezTo>
                      <a:pt x="9" y="5"/>
                      <a:pt x="8" y="6"/>
                      <a:pt x="8" y="5"/>
                    </a:cubicBezTo>
                    <a:cubicBezTo>
                      <a:pt x="7" y="5"/>
                      <a:pt x="7" y="4"/>
                      <a:pt x="6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4" y="3"/>
                      <a:pt x="5" y="2"/>
                      <a:pt x="4" y="1"/>
                    </a:cubicBezTo>
                    <a:cubicBezTo>
                      <a:pt x="3" y="0"/>
                      <a:pt x="1" y="1"/>
                      <a:pt x="1" y="2"/>
                    </a:cubicBezTo>
                    <a:cubicBezTo>
                      <a:pt x="1" y="3"/>
                      <a:pt x="2" y="3"/>
                      <a:pt x="2" y="4"/>
                    </a:cubicBezTo>
                    <a:cubicBezTo>
                      <a:pt x="3" y="4"/>
                      <a:pt x="2" y="5"/>
                      <a:pt x="1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36" name="Forma livre 337"/>
              <p:cNvSpPr>
                <a:spLocks/>
              </p:cNvSpPr>
              <p:nvPr/>
            </p:nvSpPr>
            <p:spPr bwMode="auto">
              <a:xfrm>
                <a:off x="6222" y="548"/>
                <a:ext cx="6" cy="4"/>
              </a:xfrm>
              <a:custGeom>
                <a:avLst/>
                <a:gdLst>
                  <a:gd name="T0" fmla="*/ 2 w 3"/>
                  <a:gd name="T1" fmla="*/ 2 h 2"/>
                  <a:gd name="T2" fmla="*/ 3 w 3"/>
                  <a:gd name="T3" fmla="*/ 1 h 2"/>
                  <a:gd name="T4" fmla="*/ 1 w 3"/>
                  <a:gd name="T5" fmla="*/ 1 h 2"/>
                  <a:gd name="T6" fmla="*/ 2 w 3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2">
                    <a:moveTo>
                      <a:pt x="2" y="2"/>
                    </a:moveTo>
                    <a:cubicBezTo>
                      <a:pt x="2" y="2"/>
                      <a:pt x="2" y="1"/>
                      <a:pt x="3" y="1"/>
                    </a:cubicBezTo>
                    <a:cubicBezTo>
                      <a:pt x="3" y="0"/>
                      <a:pt x="1" y="1"/>
                      <a:pt x="1" y="1"/>
                    </a:cubicBezTo>
                    <a:cubicBezTo>
                      <a:pt x="0" y="2"/>
                      <a:pt x="1" y="2"/>
                      <a:pt x="2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37" name="Forma livre 338"/>
              <p:cNvSpPr>
                <a:spLocks/>
              </p:cNvSpPr>
              <p:nvPr/>
            </p:nvSpPr>
            <p:spPr bwMode="auto">
              <a:xfrm>
                <a:off x="3988" y="140"/>
                <a:ext cx="6" cy="14"/>
              </a:xfrm>
              <a:custGeom>
                <a:avLst/>
                <a:gdLst>
                  <a:gd name="T0" fmla="*/ 0 w 3"/>
                  <a:gd name="T1" fmla="*/ 1 h 7"/>
                  <a:gd name="T2" fmla="*/ 1 w 3"/>
                  <a:gd name="T3" fmla="*/ 3 h 7"/>
                  <a:gd name="T4" fmla="*/ 1 w 3"/>
                  <a:gd name="T5" fmla="*/ 5 h 7"/>
                  <a:gd name="T6" fmla="*/ 2 w 3"/>
                  <a:gd name="T7" fmla="*/ 7 h 7"/>
                  <a:gd name="T8" fmla="*/ 3 w 3"/>
                  <a:gd name="T9" fmla="*/ 6 h 7"/>
                  <a:gd name="T10" fmla="*/ 2 w 3"/>
                  <a:gd name="T11" fmla="*/ 3 h 7"/>
                  <a:gd name="T12" fmla="*/ 0 w 3"/>
                  <a:gd name="T13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7">
                    <a:moveTo>
                      <a:pt x="0" y="1"/>
                    </a:moveTo>
                    <a:cubicBezTo>
                      <a:pt x="0" y="1"/>
                      <a:pt x="0" y="3"/>
                      <a:pt x="1" y="3"/>
                    </a:cubicBezTo>
                    <a:cubicBezTo>
                      <a:pt x="1" y="4"/>
                      <a:pt x="1" y="4"/>
                      <a:pt x="1" y="5"/>
                    </a:cubicBezTo>
                    <a:cubicBezTo>
                      <a:pt x="2" y="6"/>
                      <a:pt x="2" y="6"/>
                      <a:pt x="2" y="7"/>
                    </a:cubicBezTo>
                    <a:cubicBezTo>
                      <a:pt x="3" y="7"/>
                      <a:pt x="3" y="7"/>
                      <a:pt x="3" y="6"/>
                    </a:cubicBezTo>
                    <a:cubicBezTo>
                      <a:pt x="3" y="5"/>
                      <a:pt x="2" y="4"/>
                      <a:pt x="2" y="3"/>
                    </a:cubicBezTo>
                    <a:cubicBezTo>
                      <a:pt x="2" y="2"/>
                      <a:pt x="1" y="0"/>
                      <a:pt x="0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38" name="Forma livre 339"/>
              <p:cNvSpPr>
                <a:spLocks/>
              </p:cNvSpPr>
              <p:nvPr/>
            </p:nvSpPr>
            <p:spPr bwMode="auto">
              <a:xfrm>
                <a:off x="6014" y="468"/>
                <a:ext cx="14" cy="6"/>
              </a:xfrm>
              <a:custGeom>
                <a:avLst/>
                <a:gdLst>
                  <a:gd name="T0" fmla="*/ 4 w 7"/>
                  <a:gd name="T1" fmla="*/ 0 h 3"/>
                  <a:gd name="T2" fmla="*/ 1 w 7"/>
                  <a:gd name="T3" fmla="*/ 3 h 3"/>
                  <a:gd name="T4" fmla="*/ 3 w 7"/>
                  <a:gd name="T5" fmla="*/ 2 h 3"/>
                  <a:gd name="T6" fmla="*/ 5 w 7"/>
                  <a:gd name="T7" fmla="*/ 2 h 3"/>
                  <a:gd name="T8" fmla="*/ 7 w 7"/>
                  <a:gd name="T9" fmla="*/ 2 h 3"/>
                  <a:gd name="T10" fmla="*/ 7 w 7"/>
                  <a:gd name="T11" fmla="*/ 1 h 3"/>
                  <a:gd name="T12" fmla="*/ 6 w 7"/>
                  <a:gd name="T13" fmla="*/ 1 h 3"/>
                  <a:gd name="T14" fmla="*/ 4 w 7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3">
                    <a:moveTo>
                      <a:pt x="4" y="0"/>
                    </a:moveTo>
                    <a:cubicBezTo>
                      <a:pt x="4" y="0"/>
                      <a:pt x="0" y="2"/>
                      <a:pt x="1" y="3"/>
                    </a:cubicBezTo>
                    <a:cubicBezTo>
                      <a:pt x="1" y="3"/>
                      <a:pt x="2" y="3"/>
                      <a:pt x="3" y="2"/>
                    </a:cubicBezTo>
                    <a:cubicBezTo>
                      <a:pt x="4" y="2"/>
                      <a:pt x="4" y="2"/>
                      <a:pt x="5" y="2"/>
                    </a:cubicBezTo>
                    <a:cubicBezTo>
                      <a:pt x="6" y="2"/>
                      <a:pt x="6" y="2"/>
                      <a:pt x="7" y="2"/>
                    </a:cubicBezTo>
                    <a:cubicBezTo>
                      <a:pt x="7" y="2"/>
                      <a:pt x="7" y="1"/>
                      <a:pt x="7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1"/>
                      <a:pt x="5" y="1"/>
                      <a:pt x="4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39" name="Forma livre 340"/>
              <p:cNvSpPr>
                <a:spLocks/>
              </p:cNvSpPr>
              <p:nvPr/>
            </p:nvSpPr>
            <p:spPr bwMode="auto">
              <a:xfrm>
                <a:off x="1775" y="276"/>
                <a:ext cx="24" cy="18"/>
              </a:xfrm>
              <a:custGeom>
                <a:avLst/>
                <a:gdLst>
                  <a:gd name="T0" fmla="*/ 10 w 12"/>
                  <a:gd name="T1" fmla="*/ 1 h 9"/>
                  <a:gd name="T2" fmla="*/ 8 w 12"/>
                  <a:gd name="T3" fmla="*/ 1 h 9"/>
                  <a:gd name="T4" fmla="*/ 7 w 12"/>
                  <a:gd name="T5" fmla="*/ 1 h 9"/>
                  <a:gd name="T6" fmla="*/ 6 w 12"/>
                  <a:gd name="T7" fmla="*/ 0 h 9"/>
                  <a:gd name="T8" fmla="*/ 5 w 12"/>
                  <a:gd name="T9" fmla="*/ 1 h 9"/>
                  <a:gd name="T10" fmla="*/ 4 w 12"/>
                  <a:gd name="T11" fmla="*/ 2 h 9"/>
                  <a:gd name="T12" fmla="*/ 2 w 12"/>
                  <a:gd name="T13" fmla="*/ 2 h 9"/>
                  <a:gd name="T14" fmla="*/ 2 w 12"/>
                  <a:gd name="T15" fmla="*/ 3 h 9"/>
                  <a:gd name="T16" fmla="*/ 1 w 12"/>
                  <a:gd name="T17" fmla="*/ 4 h 9"/>
                  <a:gd name="T18" fmla="*/ 1 w 12"/>
                  <a:gd name="T19" fmla="*/ 4 h 9"/>
                  <a:gd name="T20" fmla="*/ 0 w 12"/>
                  <a:gd name="T21" fmla="*/ 5 h 9"/>
                  <a:gd name="T22" fmla="*/ 0 w 12"/>
                  <a:gd name="T23" fmla="*/ 6 h 9"/>
                  <a:gd name="T24" fmla="*/ 1 w 12"/>
                  <a:gd name="T25" fmla="*/ 7 h 9"/>
                  <a:gd name="T26" fmla="*/ 3 w 12"/>
                  <a:gd name="T27" fmla="*/ 7 h 9"/>
                  <a:gd name="T28" fmla="*/ 4 w 12"/>
                  <a:gd name="T29" fmla="*/ 8 h 9"/>
                  <a:gd name="T30" fmla="*/ 5 w 12"/>
                  <a:gd name="T31" fmla="*/ 8 h 9"/>
                  <a:gd name="T32" fmla="*/ 6 w 12"/>
                  <a:gd name="T33" fmla="*/ 9 h 9"/>
                  <a:gd name="T34" fmla="*/ 8 w 12"/>
                  <a:gd name="T35" fmla="*/ 9 h 9"/>
                  <a:gd name="T36" fmla="*/ 10 w 12"/>
                  <a:gd name="T37" fmla="*/ 8 h 9"/>
                  <a:gd name="T38" fmla="*/ 11 w 12"/>
                  <a:gd name="T39" fmla="*/ 7 h 9"/>
                  <a:gd name="T40" fmla="*/ 11 w 12"/>
                  <a:gd name="T41" fmla="*/ 5 h 9"/>
                  <a:gd name="T42" fmla="*/ 12 w 12"/>
                  <a:gd name="T43" fmla="*/ 4 h 9"/>
                  <a:gd name="T44" fmla="*/ 11 w 12"/>
                  <a:gd name="T45" fmla="*/ 2 h 9"/>
                  <a:gd name="T46" fmla="*/ 10 w 12"/>
                  <a:gd name="T47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2" h="9">
                    <a:moveTo>
                      <a:pt x="10" y="1"/>
                    </a:moveTo>
                    <a:cubicBezTo>
                      <a:pt x="9" y="0"/>
                      <a:pt x="9" y="1"/>
                      <a:pt x="8" y="1"/>
                    </a:cubicBezTo>
                    <a:cubicBezTo>
                      <a:pt x="7" y="0"/>
                      <a:pt x="7" y="1"/>
                      <a:pt x="7" y="1"/>
                    </a:cubicBezTo>
                    <a:cubicBezTo>
                      <a:pt x="6" y="1"/>
                      <a:pt x="6" y="1"/>
                      <a:pt x="6" y="0"/>
                    </a:cubicBezTo>
                    <a:cubicBezTo>
                      <a:pt x="6" y="0"/>
                      <a:pt x="5" y="1"/>
                      <a:pt x="5" y="1"/>
                    </a:cubicBezTo>
                    <a:cubicBezTo>
                      <a:pt x="4" y="1"/>
                      <a:pt x="4" y="1"/>
                      <a:pt x="4" y="2"/>
                    </a:cubicBezTo>
                    <a:cubicBezTo>
                      <a:pt x="3" y="2"/>
                      <a:pt x="3" y="2"/>
                      <a:pt x="2" y="2"/>
                    </a:cubicBezTo>
                    <a:cubicBezTo>
                      <a:pt x="2" y="2"/>
                      <a:pt x="2" y="3"/>
                      <a:pt x="2" y="3"/>
                    </a:cubicBezTo>
                    <a:cubicBezTo>
                      <a:pt x="2" y="3"/>
                      <a:pt x="1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5"/>
                      <a:pt x="0" y="5"/>
                    </a:cubicBezTo>
                    <a:cubicBezTo>
                      <a:pt x="0" y="5"/>
                      <a:pt x="0" y="5"/>
                      <a:pt x="0" y="6"/>
                    </a:cubicBezTo>
                    <a:cubicBezTo>
                      <a:pt x="0" y="6"/>
                      <a:pt x="1" y="6"/>
                      <a:pt x="1" y="7"/>
                    </a:cubicBezTo>
                    <a:cubicBezTo>
                      <a:pt x="2" y="7"/>
                      <a:pt x="2" y="7"/>
                      <a:pt x="3" y="7"/>
                    </a:cubicBezTo>
                    <a:cubicBezTo>
                      <a:pt x="3" y="7"/>
                      <a:pt x="4" y="8"/>
                      <a:pt x="4" y="8"/>
                    </a:cubicBezTo>
                    <a:cubicBezTo>
                      <a:pt x="5" y="9"/>
                      <a:pt x="5" y="8"/>
                      <a:pt x="5" y="8"/>
                    </a:cubicBezTo>
                    <a:cubicBezTo>
                      <a:pt x="5" y="9"/>
                      <a:pt x="6" y="9"/>
                      <a:pt x="6" y="9"/>
                    </a:cubicBezTo>
                    <a:cubicBezTo>
                      <a:pt x="7" y="9"/>
                      <a:pt x="7" y="9"/>
                      <a:pt x="8" y="9"/>
                    </a:cubicBezTo>
                    <a:cubicBezTo>
                      <a:pt x="8" y="9"/>
                      <a:pt x="9" y="9"/>
                      <a:pt x="10" y="8"/>
                    </a:cubicBezTo>
                    <a:cubicBezTo>
                      <a:pt x="10" y="8"/>
                      <a:pt x="11" y="7"/>
                      <a:pt x="11" y="7"/>
                    </a:cubicBezTo>
                    <a:cubicBezTo>
                      <a:pt x="11" y="6"/>
                      <a:pt x="10" y="5"/>
                      <a:pt x="11" y="5"/>
                    </a:cubicBezTo>
                    <a:cubicBezTo>
                      <a:pt x="11" y="4"/>
                      <a:pt x="11" y="4"/>
                      <a:pt x="12" y="4"/>
                    </a:cubicBezTo>
                    <a:cubicBezTo>
                      <a:pt x="12" y="3"/>
                      <a:pt x="11" y="3"/>
                      <a:pt x="11" y="2"/>
                    </a:cubicBezTo>
                    <a:cubicBezTo>
                      <a:pt x="11" y="2"/>
                      <a:pt x="11" y="2"/>
                      <a:pt x="10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40" name="Forma livre 341"/>
              <p:cNvSpPr>
                <a:spLocks/>
              </p:cNvSpPr>
              <p:nvPr/>
            </p:nvSpPr>
            <p:spPr bwMode="auto">
              <a:xfrm>
                <a:off x="1755" y="286"/>
                <a:ext cx="8" cy="14"/>
              </a:xfrm>
              <a:custGeom>
                <a:avLst/>
                <a:gdLst>
                  <a:gd name="T0" fmla="*/ 4 w 4"/>
                  <a:gd name="T1" fmla="*/ 1 h 7"/>
                  <a:gd name="T2" fmla="*/ 3 w 4"/>
                  <a:gd name="T3" fmla="*/ 1 h 7"/>
                  <a:gd name="T4" fmla="*/ 2 w 4"/>
                  <a:gd name="T5" fmla="*/ 2 h 7"/>
                  <a:gd name="T6" fmla="*/ 0 w 4"/>
                  <a:gd name="T7" fmla="*/ 3 h 7"/>
                  <a:gd name="T8" fmla="*/ 0 w 4"/>
                  <a:gd name="T9" fmla="*/ 5 h 7"/>
                  <a:gd name="T10" fmla="*/ 0 w 4"/>
                  <a:gd name="T11" fmla="*/ 6 h 7"/>
                  <a:gd name="T12" fmla="*/ 1 w 4"/>
                  <a:gd name="T13" fmla="*/ 6 h 7"/>
                  <a:gd name="T14" fmla="*/ 1 w 4"/>
                  <a:gd name="T15" fmla="*/ 5 h 7"/>
                  <a:gd name="T16" fmla="*/ 2 w 4"/>
                  <a:gd name="T17" fmla="*/ 4 h 7"/>
                  <a:gd name="T18" fmla="*/ 3 w 4"/>
                  <a:gd name="T19" fmla="*/ 4 h 7"/>
                  <a:gd name="T20" fmla="*/ 4 w 4"/>
                  <a:gd name="T21" fmla="*/ 3 h 7"/>
                  <a:gd name="T22" fmla="*/ 4 w 4"/>
                  <a:gd name="T23" fmla="*/ 2 h 7"/>
                  <a:gd name="T24" fmla="*/ 4 w 4"/>
                  <a:gd name="T25" fmla="*/ 1 h 7"/>
                  <a:gd name="T26" fmla="*/ 4 w 4"/>
                  <a:gd name="T27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" h="7">
                    <a:moveTo>
                      <a:pt x="4" y="1"/>
                    </a:moveTo>
                    <a:cubicBezTo>
                      <a:pt x="3" y="0"/>
                      <a:pt x="3" y="1"/>
                      <a:pt x="3" y="1"/>
                    </a:cubicBezTo>
                    <a:cubicBezTo>
                      <a:pt x="3" y="2"/>
                      <a:pt x="2" y="2"/>
                      <a:pt x="2" y="2"/>
                    </a:cubicBezTo>
                    <a:cubicBezTo>
                      <a:pt x="2" y="3"/>
                      <a:pt x="1" y="3"/>
                      <a:pt x="0" y="3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0" y="5"/>
                      <a:pt x="0" y="6"/>
                      <a:pt x="0" y="6"/>
                    </a:cubicBezTo>
                    <a:cubicBezTo>
                      <a:pt x="0" y="6"/>
                      <a:pt x="0" y="6"/>
                      <a:pt x="1" y="6"/>
                    </a:cubicBezTo>
                    <a:cubicBezTo>
                      <a:pt x="1" y="7"/>
                      <a:pt x="1" y="6"/>
                      <a:pt x="1" y="5"/>
                    </a:cubicBezTo>
                    <a:cubicBezTo>
                      <a:pt x="1" y="5"/>
                      <a:pt x="2" y="4"/>
                      <a:pt x="2" y="4"/>
                    </a:cubicBezTo>
                    <a:cubicBezTo>
                      <a:pt x="2" y="4"/>
                      <a:pt x="3" y="4"/>
                      <a:pt x="3" y="4"/>
                    </a:cubicBezTo>
                    <a:cubicBezTo>
                      <a:pt x="4" y="4"/>
                      <a:pt x="4" y="3"/>
                      <a:pt x="4" y="3"/>
                    </a:cubicBezTo>
                    <a:cubicBezTo>
                      <a:pt x="4" y="3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41" name="Forma livre 342"/>
              <p:cNvSpPr>
                <a:spLocks/>
              </p:cNvSpPr>
              <p:nvPr/>
            </p:nvSpPr>
            <p:spPr bwMode="auto">
              <a:xfrm>
                <a:off x="1917" y="334"/>
                <a:ext cx="34" cy="22"/>
              </a:xfrm>
              <a:custGeom>
                <a:avLst/>
                <a:gdLst>
                  <a:gd name="T0" fmla="*/ 16 w 17"/>
                  <a:gd name="T1" fmla="*/ 7 h 11"/>
                  <a:gd name="T2" fmla="*/ 16 w 17"/>
                  <a:gd name="T3" fmla="*/ 6 h 11"/>
                  <a:gd name="T4" fmla="*/ 16 w 17"/>
                  <a:gd name="T5" fmla="*/ 6 h 11"/>
                  <a:gd name="T6" fmla="*/ 15 w 17"/>
                  <a:gd name="T7" fmla="*/ 5 h 11"/>
                  <a:gd name="T8" fmla="*/ 14 w 17"/>
                  <a:gd name="T9" fmla="*/ 5 h 11"/>
                  <a:gd name="T10" fmla="*/ 14 w 17"/>
                  <a:gd name="T11" fmla="*/ 5 h 11"/>
                  <a:gd name="T12" fmla="*/ 13 w 17"/>
                  <a:gd name="T13" fmla="*/ 4 h 11"/>
                  <a:gd name="T14" fmla="*/ 12 w 17"/>
                  <a:gd name="T15" fmla="*/ 4 h 11"/>
                  <a:gd name="T16" fmla="*/ 12 w 17"/>
                  <a:gd name="T17" fmla="*/ 3 h 11"/>
                  <a:gd name="T18" fmla="*/ 11 w 17"/>
                  <a:gd name="T19" fmla="*/ 3 h 11"/>
                  <a:gd name="T20" fmla="*/ 10 w 17"/>
                  <a:gd name="T21" fmla="*/ 2 h 11"/>
                  <a:gd name="T22" fmla="*/ 8 w 17"/>
                  <a:gd name="T23" fmla="*/ 2 h 11"/>
                  <a:gd name="T24" fmla="*/ 8 w 17"/>
                  <a:gd name="T25" fmla="*/ 2 h 11"/>
                  <a:gd name="T26" fmla="*/ 7 w 17"/>
                  <a:gd name="T27" fmla="*/ 3 h 11"/>
                  <a:gd name="T28" fmla="*/ 6 w 17"/>
                  <a:gd name="T29" fmla="*/ 3 h 11"/>
                  <a:gd name="T30" fmla="*/ 5 w 17"/>
                  <a:gd name="T31" fmla="*/ 4 h 11"/>
                  <a:gd name="T32" fmla="*/ 5 w 17"/>
                  <a:gd name="T33" fmla="*/ 3 h 11"/>
                  <a:gd name="T34" fmla="*/ 4 w 17"/>
                  <a:gd name="T35" fmla="*/ 2 h 11"/>
                  <a:gd name="T36" fmla="*/ 4 w 17"/>
                  <a:gd name="T37" fmla="*/ 1 h 11"/>
                  <a:gd name="T38" fmla="*/ 3 w 17"/>
                  <a:gd name="T39" fmla="*/ 0 h 11"/>
                  <a:gd name="T40" fmla="*/ 2 w 17"/>
                  <a:gd name="T41" fmla="*/ 0 h 11"/>
                  <a:gd name="T42" fmla="*/ 1 w 17"/>
                  <a:gd name="T43" fmla="*/ 0 h 11"/>
                  <a:gd name="T44" fmla="*/ 1 w 17"/>
                  <a:gd name="T45" fmla="*/ 1 h 11"/>
                  <a:gd name="T46" fmla="*/ 1 w 17"/>
                  <a:gd name="T47" fmla="*/ 1 h 11"/>
                  <a:gd name="T48" fmla="*/ 0 w 17"/>
                  <a:gd name="T49" fmla="*/ 2 h 11"/>
                  <a:gd name="T50" fmla="*/ 1 w 17"/>
                  <a:gd name="T51" fmla="*/ 4 h 11"/>
                  <a:gd name="T52" fmla="*/ 1 w 17"/>
                  <a:gd name="T53" fmla="*/ 4 h 11"/>
                  <a:gd name="T54" fmla="*/ 2 w 17"/>
                  <a:gd name="T55" fmla="*/ 5 h 11"/>
                  <a:gd name="T56" fmla="*/ 3 w 17"/>
                  <a:gd name="T57" fmla="*/ 5 h 11"/>
                  <a:gd name="T58" fmla="*/ 3 w 17"/>
                  <a:gd name="T59" fmla="*/ 6 h 11"/>
                  <a:gd name="T60" fmla="*/ 4 w 17"/>
                  <a:gd name="T61" fmla="*/ 6 h 11"/>
                  <a:gd name="T62" fmla="*/ 4 w 17"/>
                  <a:gd name="T63" fmla="*/ 6 h 11"/>
                  <a:gd name="T64" fmla="*/ 5 w 17"/>
                  <a:gd name="T65" fmla="*/ 6 h 11"/>
                  <a:gd name="T66" fmla="*/ 5 w 17"/>
                  <a:gd name="T67" fmla="*/ 6 h 11"/>
                  <a:gd name="T68" fmla="*/ 6 w 17"/>
                  <a:gd name="T69" fmla="*/ 7 h 11"/>
                  <a:gd name="T70" fmla="*/ 6 w 17"/>
                  <a:gd name="T71" fmla="*/ 8 h 11"/>
                  <a:gd name="T72" fmla="*/ 6 w 17"/>
                  <a:gd name="T73" fmla="*/ 9 h 11"/>
                  <a:gd name="T74" fmla="*/ 6 w 17"/>
                  <a:gd name="T75" fmla="*/ 10 h 11"/>
                  <a:gd name="T76" fmla="*/ 7 w 17"/>
                  <a:gd name="T77" fmla="*/ 10 h 11"/>
                  <a:gd name="T78" fmla="*/ 7 w 17"/>
                  <a:gd name="T79" fmla="*/ 11 h 11"/>
                  <a:gd name="T80" fmla="*/ 9 w 17"/>
                  <a:gd name="T81" fmla="*/ 11 h 11"/>
                  <a:gd name="T82" fmla="*/ 10 w 17"/>
                  <a:gd name="T83" fmla="*/ 10 h 11"/>
                  <a:gd name="T84" fmla="*/ 11 w 17"/>
                  <a:gd name="T85" fmla="*/ 9 h 11"/>
                  <a:gd name="T86" fmla="*/ 12 w 17"/>
                  <a:gd name="T87" fmla="*/ 10 h 11"/>
                  <a:gd name="T88" fmla="*/ 13 w 17"/>
                  <a:gd name="T89" fmla="*/ 9 h 11"/>
                  <a:gd name="T90" fmla="*/ 15 w 17"/>
                  <a:gd name="T91" fmla="*/ 9 h 11"/>
                  <a:gd name="T92" fmla="*/ 16 w 17"/>
                  <a:gd name="T93" fmla="*/ 8 h 11"/>
                  <a:gd name="T94" fmla="*/ 16 w 17"/>
                  <a:gd name="T95" fmla="*/ 7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7" h="11">
                    <a:moveTo>
                      <a:pt x="16" y="7"/>
                    </a:moveTo>
                    <a:cubicBezTo>
                      <a:pt x="17" y="7"/>
                      <a:pt x="17" y="7"/>
                      <a:pt x="16" y="6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5"/>
                      <a:pt x="15" y="5"/>
                      <a:pt x="15" y="5"/>
                    </a:cubicBezTo>
                    <a:cubicBezTo>
                      <a:pt x="15" y="5"/>
                      <a:pt x="15" y="5"/>
                      <a:pt x="14" y="5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3" y="5"/>
                      <a:pt x="13" y="4"/>
                      <a:pt x="13" y="4"/>
                    </a:cubicBezTo>
                    <a:cubicBezTo>
                      <a:pt x="13" y="4"/>
                      <a:pt x="12" y="4"/>
                      <a:pt x="12" y="4"/>
                    </a:cubicBezTo>
                    <a:cubicBezTo>
                      <a:pt x="12" y="4"/>
                      <a:pt x="12" y="3"/>
                      <a:pt x="12" y="3"/>
                    </a:cubicBezTo>
                    <a:cubicBezTo>
                      <a:pt x="12" y="3"/>
                      <a:pt x="11" y="3"/>
                      <a:pt x="11" y="3"/>
                    </a:cubicBezTo>
                    <a:cubicBezTo>
                      <a:pt x="11" y="2"/>
                      <a:pt x="10" y="2"/>
                      <a:pt x="10" y="2"/>
                    </a:cubicBezTo>
                    <a:cubicBezTo>
                      <a:pt x="9" y="2"/>
                      <a:pt x="9" y="2"/>
                      <a:pt x="8" y="2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7" y="2"/>
                      <a:pt x="7" y="3"/>
                      <a:pt x="7" y="3"/>
                    </a:cubicBezTo>
                    <a:cubicBezTo>
                      <a:pt x="7" y="3"/>
                      <a:pt x="6" y="3"/>
                      <a:pt x="6" y="3"/>
                    </a:cubicBezTo>
                    <a:cubicBezTo>
                      <a:pt x="6" y="3"/>
                      <a:pt x="6" y="4"/>
                      <a:pt x="5" y="4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5" y="3"/>
                      <a:pt x="5" y="2"/>
                      <a:pt x="4" y="2"/>
                    </a:cubicBezTo>
                    <a:cubicBezTo>
                      <a:pt x="4" y="2"/>
                      <a:pt x="4" y="1"/>
                      <a:pt x="4" y="1"/>
                    </a:cubicBezTo>
                    <a:cubicBezTo>
                      <a:pt x="4" y="1"/>
                      <a:pt x="3" y="0"/>
                      <a:pt x="3" y="0"/>
                    </a:cubicBezTo>
                    <a:cubicBezTo>
                      <a:pt x="3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3" y="5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6" y="7"/>
                      <a:pt x="6" y="7"/>
                    </a:cubicBezTo>
                    <a:cubicBezTo>
                      <a:pt x="6" y="7"/>
                      <a:pt x="6" y="7"/>
                      <a:pt x="6" y="8"/>
                    </a:cubicBezTo>
                    <a:cubicBezTo>
                      <a:pt x="6" y="8"/>
                      <a:pt x="6" y="9"/>
                      <a:pt x="6" y="9"/>
                    </a:cubicBezTo>
                    <a:cubicBezTo>
                      <a:pt x="6" y="9"/>
                      <a:pt x="6" y="10"/>
                      <a:pt x="6" y="10"/>
                    </a:cubicBezTo>
                    <a:cubicBezTo>
                      <a:pt x="6" y="10"/>
                      <a:pt x="6" y="10"/>
                      <a:pt x="7" y="10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8" y="11"/>
                      <a:pt x="8" y="11"/>
                      <a:pt x="9" y="11"/>
                    </a:cubicBezTo>
                    <a:cubicBezTo>
                      <a:pt x="9" y="11"/>
                      <a:pt x="10" y="10"/>
                      <a:pt x="10" y="10"/>
                    </a:cubicBezTo>
                    <a:cubicBezTo>
                      <a:pt x="10" y="10"/>
                      <a:pt x="11" y="10"/>
                      <a:pt x="11" y="9"/>
                    </a:cubicBezTo>
                    <a:cubicBezTo>
                      <a:pt x="12" y="9"/>
                      <a:pt x="12" y="10"/>
                      <a:pt x="12" y="10"/>
                    </a:cubicBezTo>
                    <a:cubicBezTo>
                      <a:pt x="12" y="10"/>
                      <a:pt x="13" y="9"/>
                      <a:pt x="13" y="9"/>
                    </a:cubicBezTo>
                    <a:cubicBezTo>
                      <a:pt x="14" y="9"/>
                      <a:pt x="14" y="9"/>
                      <a:pt x="15" y="9"/>
                    </a:cubicBezTo>
                    <a:cubicBezTo>
                      <a:pt x="15" y="9"/>
                      <a:pt x="15" y="8"/>
                      <a:pt x="16" y="8"/>
                    </a:cubicBezTo>
                    <a:cubicBezTo>
                      <a:pt x="16" y="8"/>
                      <a:pt x="16" y="7"/>
                      <a:pt x="16" y="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42" name="Forma livre 343"/>
              <p:cNvSpPr>
                <a:spLocks/>
              </p:cNvSpPr>
              <p:nvPr/>
            </p:nvSpPr>
            <p:spPr bwMode="auto">
              <a:xfrm>
                <a:off x="1901" y="338"/>
                <a:ext cx="12" cy="10"/>
              </a:xfrm>
              <a:custGeom>
                <a:avLst/>
                <a:gdLst>
                  <a:gd name="T0" fmla="*/ 5 w 6"/>
                  <a:gd name="T1" fmla="*/ 2 h 5"/>
                  <a:gd name="T2" fmla="*/ 3 w 6"/>
                  <a:gd name="T3" fmla="*/ 1 h 5"/>
                  <a:gd name="T4" fmla="*/ 2 w 6"/>
                  <a:gd name="T5" fmla="*/ 1 h 5"/>
                  <a:gd name="T6" fmla="*/ 1 w 6"/>
                  <a:gd name="T7" fmla="*/ 1 h 5"/>
                  <a:gd name="T8" fmla="*/ 0 w 6"/>
                  <a:gd name="T9" fmla="*/ 1 h 5"/>
                  <a:gd name="T10" fmla="*/ 0 w 6"/>
                  <a:gd name="T11" fmla="*/ 2 h 5"/>
                  <a:gd name="T12" fmla="*/ 1 w 6"/>
                  <a:gd name="T13" fmla="*/ 2 h 5"/>
                  <a:gd name="T14" fmla="*/ 1 w 6"/>
                  <a:gd name="T15" fmla="*/ 2 h 5"/>
                  <a:gd name="T16" fmla="*/ 2 w 6"/>
                  <a:gd name="T17" fmla="*/ 3 h 5"/>
                  <a:gd name="T18" fmla="*/ 2 w 6"/>
                  <a:gd name="T19" fmla="*/ 4 h 5"/>
                  <a:gd name="T20" fmla="*/ 2 w 6"/>
                  <a:gd name="T21" fmla="*/ 5 h 5"/>
                  <a:gd name="T22" fmla="*/ 2 w 6"/>
                  <a:gd name="T23" fmla="*/ 5 h 5"/>
                  <a:gd name="T24" fmla="*/ 3 w 6"/>
                  <a:gd name="T25" fmla="*/ 5 h 5"/>
                  <a:gd name="T26" fmla="*/ 4 w 6"/>
                  <a:gd name="T27" fmla="*/ 5 h 5"/>
                  <a:gd name="T28" fmla="*/ 5 w 6"/>
                  <a:gd name="T29" fmla="*/ 4 h 5"/>
                  <a:gd name="T30" fmla="*/ 5 w 6"/>
                  <a:gd name="T31" fmla="*/ 4 h 5"/>
                  <a:gd name="T32" fmla="*/ 5 w 6"/>
                  <a:gd name="T33" fmla="*/ 3 h 5"/>
                  <a:gd name="T34" fmla="*/ 5 w 6"/>
                  <a:gd name="T35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" h="5">
                    <a:moveTo>
                      <a:pt x="5" y="2"/>
                    </a:moveTo>
                    <a:cubicBezTo>
                      <a:pt x="4" y="2"/>
                      <a:pt x="4" y="2"/>
                      <a:pt x="3" y="1"/>
                    </a:cubicBezTo>
                    <a:cubicBezTo>
                      <a:pt x="3" y="1"/>
                      <a:pt x="3" y="1"/>
                      <a:pt x="2" y="1"/>
                    </a:cubicBezTo>
                    <a:cubicBezTo>
                      <a:pt x="2" y="1"/>
                      <a:pt x="1" y="1"/>
                      <a:pt x="1" y="1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3"/>
                      <a:pt x="2" y="3"/>
                      <a:pt x="2" y="3"/>
                    </a:cubicBezTo>
                    <a:cubicBezTo>
                      <a:pt x="2" y="3"/>
                      <a:pt x="2" y="4"/>
                      <a:pt x="2" y="4"/>
                    </a:cubicBezTo>
                    <a:cubicBezTo>
                      <a:pt x="2" y="4"/>
                      <a:pt x="2" y="4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3" y="5"/>
                      <a:pt x="3" y="5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4" y="5"/>
                      <a:pt x="5" y="4"/>
                      <a:pt x="5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6" y="3"/>
                      <a:pt x="5" y="3"/>
                      <a:pt x="5" y="3"/>
                    </a:cubicBezTo>
                    <a:cubicBezTo>
                      <a:pt x="5" y="3"/>
                      <a:pt x="5" y="2"/>
                      <a:pt x="5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43" name="Forma livre 344"/>
              <p:cNvSpPr>
                <a:spLocks/>
              </p:cNvSpPr>
              <p:nvPr/>
            </p:nvSpPr>
            <p:spPr bwMode="auto">
              <a:xfrm>
                <a:off x="1917" y="354"/>
                <a:ext cx="8" cy="6"/>
              </a:xfrm>
              <a:custGeom>
                <a:avLst/>
                <a:gdLst>
                  <a:gd name="T0" fmla="*/ 3 w 4"/>
                  <a:gd name="T1" fmla="*/ 2 h 3"/>
                  <a:gd name="T2" fmla="*/ 4 w 4"/>
                  <a:gd name="T3" fmla="*/ 1 h 3"/>
                  <a:gd name="T4" fmla="*/ 4 w 4"/>
                  <a:gd name="T5" fmla="*/ 1 h 3"/>
                  <a:gd name="T6" fmla="*/ 4 w 4"/>
                  <a:gd name="T7" fmla="*/ 0 h 3"/>
                  <a:gd name="T8" fmla="*/ 3 w 4"/>
                  <a:gd name="T9" fmla="*/ 0 h 3"/>
                  <a:gd name="T10" fmla="*/ 3 w 4"/>
                  <a:gd name="T11" fmla="*/ 0 h 3"/>
                  <a:gd name="T12" fmla="*/ 2 w 4"/>
                  <a:gd name="T13" fmla="*/ 1 h 3"/>
                  <a:gd name="T14" fmla="*/ 1 w 4"/>
                  <a:gd name="T15" fmla="*/ 1 h 3"/>
                  <a:gd name="T16" fmla="*/ 1 w 4"/>
                  <a:gd name="T17" fmla="*/ 1 h 3"/>
                  <a:gd name="T18" fmla="*/ 0 w 4"/>
                  <a:gd name="T19" fmla="*/ 2 h 3"/>
                  <a:gd name="T20" fmla="*/ 0 w 4"/>
                  <a:gd name="T21" fmla="*/ 2 h 3"/>
                  <a:gd name="T22" fmla="*/ 1 w 4"/>
                  <a:gd name="T23" fmla="*/ 3 h 3"/>
                  <a:gd name="T24" fmla="*/ 2 w 4"/>
                  <a:gd name="T25" fmla="*/ 3 h 3"/>
                  <a:gd name="T26" fmla="*/ 2 w 4"/>
                  <a:gd name="T27" fmla="*/ 2 h 3"/>
                  <a:gd name="T28" fmla="*/ 3 w 4"/>
                  <a:gd name="T29" fmla="*/ 2 h 3"/>
                  <a:gd name="T30" fmla="*/ 3 w 4"/>
                  <a:gd name="T31" fmla="*/ 2 h 3"/>
                  <a:gd name="T32" fmla="*/ 3 w 4"/>
                  <a:gd name="T33" fmla="*/ 2 h 3"/>
                  <a:gd name="T34" fmla="*/ 4 w 4"/>
                  <a:gd name="T35" fmla="*/ 2 h 3"/>
                  <a:gd name="T36" fmla="*/ 4 w 4"/>
                  <a:gd name="T37" fmla="*/ 2 h 3"/>
                  <a:gd name="T38" fmla="*/ 3 w 4"/>
                  <a:gd name="T3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" h="3">
                    <a:moveTo>
                      <a:pt x="3" y="2"/>
                    </a:moveTo>
                    <a:cubicBezTo>
                      <a:pt x="3" y="2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0"/>
                      <a:pt x="4" y="1"/>
                      <a:pt x="4" y="0"/>
                    </a:cubicBezTo>
                    <a:cubicBezTo>
                      <a:pt x="4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2" y="3"/>
                    </a:cubicBezTo>
                    <a:cubicBezTo>
                      <a:pt x="2" y="3"/>
                      <a:pt x="2" y="2"/>
                      <a:pt x="2" y="2"/>
                    </a:cubicBezTo>
                    <a:cubicBezTo>
                      <a:pt x="2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3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44" name="Forma livre 345"/>
              <p:cNvSpPr>
                <a:spLocks/>
              </p:cNvSpPr>
              <p:nvPr/>
            </p:nvSpPr>
            <p:spPr bwMode="auto">
              <a:xfrm>
                <a:off x="1889" y="324"/>
                <a:ext cx="28" cy="10"/>
              </a:xfrm>
              <a:custGeom>
                <a:avLst/>
                <a:gdLst>
                  <a:gd name="T0" fmla="*/ 13 w 14"/>
                  <a:gd name="T1" fmla="*/ 2 h 5"/>
                  <a:gd name="T2" fmla="*/ 13 w 14"/>
                  <a:gd name="T3" fmla="*/ 2 h 5"/>
                  <a:gd name="T4" fmla="*/ 12 w 14"/>
                  <a:gd name="T5" fmla="*/ 2 h 5"/>
                  <a:gd name="T6" fmla="*/ 11 w 14"/>
                  <a:gd name="T7" fmla="*/ 2 h 5"/>
                  <a:gd name="T8" fmla="*/ 10 w 14"/>
                  <a:gd name="T9" fmla="*/ 2 h 5"/>
                  <a:gd name="T10" fmla="*/ 9 w 14"/>
                  <a:gd name="T11" fmla="*/ 2 h 5"/>
                  <a:gd name="T12" fmla="*/ 8 w 14"/>
                  <a:gd name="T13" fmla="*/ 1 h 5"/>
                  <a:gd name="T14" fmla="*/ 8 w 14"/>
                  <a:gd name="T15" fmla="*/ 1 h 5"/>
                  <a:gd name="T16" fmla="*/ 7 w 14"/>
                  <a:gd name="T17" fmla="*/ 1 h 5"/>
                  <a:gd name="T18" fmla="*/ 6 w 14"/>
                  <a:gd name="T19" fmla="*/ 1 h 5"/>
                  <a:gd name="T20" fmla="*/ 4 w 14"/>
                  <a:gd name="T21" fmla="*/ 1 h 5"/>
                  <a:gd name="T22" fmla="*/ 3 w 14"/>
                  <a:gd name="T23" fmla="*/ 1 h 5"/>
                  <a:gd name="T24" fmla="*/ 2 w 14"/>
                  <a:gd name="T25" fmla="*/ 1 h 5"/>
                  <a:gd name="T26" fmla="*/ 1 w 14"/>
                  <a:gd name="T27" fmla="*/ 0 h 5"/>
                  <a:gd name="T28" fmla="*/ 1 w 14"/>
                  <a:gd name="T29" fmla="*/ 1 h 5"/>
                  <a:gd name="T30" fmla="*/ 1 w 14"/>
                  <a:gd name="T31" fmla="*/ 2 h 5"/>
                  <a:gd name="T32" fmla="*/ 0 w 14"/>
                  <a:gd name="T33" fmla="*/ 3 h 5"/>
                  <a:gd name="T34" fmla="*/ 0 w 14"/>
                  <a:gd name="T35" fmla="*/ 3 h 5"/>
                  <a:gd name="T36" fmla="*/ 1 w 14"/>
                  <a:gd name="T37" fmla="*/ 4 h 5"/>
                  <a:gd name="T38" fmla="*/ 2 w 14"/>
                  <a:gd name="T39" fmla="*/ 4 h 5"/>
                  <a:gd name="T40" fmla="*/ 3 w 14"/>
                  <a:gd name="T41" fmla="*/ 4 h 5"/>
                  <a:gd name="T42" fmla="*/ 4 w 14"/>
                  <a:gd name="T43" fmla="*/ 3 h 5"/>
                  <a:gd name="T44" fmla="*/ 5 w 14"/>
                  <a:gd name="T45" fmla="*/ 3 h 5"/>
                  <a:gd name="T46" fmla="*/ 6 w 14"/>
                  <a:gd name="T47" fmla="*/ 3 h 5"/>
                  <a:gd name="T48" fmla="*/ 7 w 14"/>
                  <a:gd name="T49" fmla="*/ 4 h 5"/>
                  <a:gd name="T50" fmla="*/ 7 w 14"/>
                  <a:gd name="T51" fmla="*/ 4 h 5"/>
                  <a:gd name="T52" fmla="*/ 8 w 14"/>
                  <a:gd name="T53" fmla="*/ 4 h 5"/>
                  <a:gd name="T54" fmla="*/ 10 w 14"/>
                  <a:gd name="T55" fmla="*/ 5 h 5"/>
                  <a:gd name="T56" fmla="*/ 12 w 14"/>
                  <a:gd name="T57" fmla="*/ 4 h 5"/>
                  <a:gd name="T58" fmla="*/ 14 w 14"/>
                  <a:gd name="T59" fmla="*/ 2 h 5"/>
                  <a:gd name="T60" fmla="*/ 13 w 14"/>
                  <a:gd name="T61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4" h="5">
                    <a:moveTo>
                      <a:pt x="13" y="2"/>
                    </a:moveTo>
                    <a:cubicBezTo>
                      <a:pt x="13" y="2"/>
                      <a:pt x="13" y="2"/>
                      <a:pt x="13" y="2"/>
                    </a:cubicBezTo>
                    <a:cubicBezTo>
                      <a:pt x="13" y="1"/>
                      <a:pt x="12" y="2"/>
                      <a:pt x="12" y="2"/>
                    </a:cubicBezTo>
                    <a:cubicBezTo>
                      <a:pt x="12" y="2"/>
                      <a:pt x="12" y="2"/>
                      <a:pt x="11" y="2"/>
                    </a:cubicBezTo>
                    <a:cubicBezTo>
                      <a:pt x="11" y="2"/>
                      <a:pt x="10" y="2"/>
                      <a:pt x="10" y="2"/>
                    </a:cubicBezTo>
                    <a:cubicBezTo>
                      <a:pt x="10" y="2"/>
                      <a:pt x="9" y="2"/>
                      <a:pt x="9" y="2"/>
                    </a:cubicBezTo>
                    <a:cubicBezTo>
                      <a:pt x="9" y="2"/>
                      <a:pt x="8" y="1"/>
                      <a:pt x="8" y="1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7" y="1"/>
                      <a:pt x="7" y="1"/>
                    </a:cubicBezTo>
                    <a:cubicBezTo>
                      <a:pt x="7" y="1"/>
                      <a:pt x="6" y="1"/>
                      <a:pt x="6" y="1"/>
                    </a:cubicBezTo>
                    <a:cubicBezTo>
                      <a:pt x="5" y="1"/>
                      <a:pt x="5" y="1"/>
                      <a:pt x="4" y="1"/>
                    </a:cubicBezTo>
                    <a:cubicBezTo>
                      <a:pt x="4" y="1"/>
                      <a:pt x="3" y="1"/>
                      <a:pt x="3" y="1"/>
                    </a:cubicBezTo>
                    <a:cubicBezTo>
                      <a:pt x="3" y="1"/>
                      <a:pt x="2" y="1"/>
                      <a:pt x="2" y="1"/>
                    </a:cubicBezTo>
                    <a:cubicBezTo>
                      <a:pt x="2" y="1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2" y="1"/>
                      <a:pt x="1" y="2"/>
                      <a:pt x="1" y="2"/>
                    </a:cubicBezTo>
                    <a:cubicBezTo>
                      <a:pt x="1" y="2"/>
                      <a:pt x="1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4"/>
                      <a:pt x="1" y="4"/>
                      <a:pt x="1" y="4"/>
                    </a:cubicBezTo>
                    <a:cubicBezTo>
                      <a:pt x="1" y="4"/>
                      <a:pt x="2" y="4"/>
                      <a:pt x="2" y="4"/>
                    </a:cubicBezTo>
                    <a:cubicBezTo>
                      <a:pt x="2" y="4"/>
                      <a:pt x="3" y="4"/>
                      <a:pt x="3" y="4"/>
                    </a:cubicBezTo>
                    <a:cubicBezTo>
                      <a:pt x="3" y="4"/>
                      <a:pt x="4" y="3"/>
                      <a:pt x="4" y="3"/>
                    </a:cubicBezTo>
                    <a:cubicBezTo>
                      <a:pt x="4" y="3"/>
                      <a:pt x="5" y="3"/>
                      <a:pt x="5" y="3"/>
                    </a:cubicBezTo>
                    <a:cubicBezTo>
                      <a:pt x="5" y="3"/>
                      <a:pt x="6" y="3"/>
                      <a:pt x="6" y="3"/>
                    </a:cubicBezTo>
                    <a:cubicBezTo>
                      <a:pt x="6" y="3"/>
                      <a:pt x="6" y="4"/>
                      <a:pt x="7" y="4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5"/>
                      <a:pt x="9" y="5"/>
                      <a:pt x="10" y="5"/>
                    </a:cubicBezTo>
                    <a:cubicBezTo>
                      <a:pt x="11" y="5"/>
                      <a:pt x="12" y="4"/>
                      <a:pt x="12" y="4"/>
                    </a:cubicBezTo>
                    <a:cubicBezTo>
                      <a:pt x="12" y="4"/>
                      <a:pt x="13" y="3"/>
                      <a:pt x="14" y="2"/>
                    </a:cubicBezTo>
                    <a:cubicBezTo>
                      <a:pt x="14" y="2"/>
                      <a:pt x="14" y="2"/>
                      <a:pt x="13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45" name="Forma livre 346"/>
              <p:cNvSpPr>
                <a:spLocks/>
              </p:cNvSpPr>
              <p:nvPr/>
            </p:nvSpPr>
            <p:spPr bwMode="auto">
              <a:xfrm>
                <a:off x="1845" y="302"/>
                <a:ext cx="28" cy="22"/>
              </a:xfrm>
              <a:custGeom>
                <a:avLst/>
                <a:gdLst>
                  <a:gd name="T0" fmla="*/ 13 w 14"/>
                  <a:gd name="T1" fmla="*/ 8 h 11"/>
                  <a:gd name="T2" fmla="*/ 13 w 14"/>
                  <a:gd name="T3" fmla="*/ 7 h 11"/>
                  <a:gd name="T4" fmla="*/ 12 w 14"/>
                  <a:gd name="T5" fmla="*/ 6 h 11"/>
                  <a:gd name="T6" fmla="*/ 12 w 14"/>
                  <a:gd name="T7" fmla="*/ 7 h 11"/>
                  <a:gd name="T8" fmla="*/ 11 w 14"/>
                  <a:gd name="T9" fmla="*/ 6 h 11"/>
                  <a:gd name="T10" fmla="*/ 10 w 14"/>
                  <a:gd name="T11" fmla="*/ 5 h 11"/>
                  <a:gd name="T12" fmla="*/ 10 w 14"/>
                  <a:gd name="T13" fmla="*/ 4 h 11"/>
                  <a:gd name="T14" fmla="*/ 9 w 14"/>
                  <a:gd name="T15" fmla="*/ 3 h 11"/>
                  <a:gd name="T16" fmla="*/ 8 w 14"/>
                  <a:gd name="T17" fmla="*/ 2 h 11"/>
                  <a:gd name="T18" fmla="*/ 8 w 14"/>
                  <a:gd name="T19" fmla="*/ 1 h 11"/>
                  <a:gd name="T20" fmla="*/ 7 w 14"/>
                  <a:gd name="T21" fmla="*/ 0 h 11"/>
                  <a:gd name="T22" fmla="*/ 5 w 14"/>
                  <a:gd name="T23" fmla="*/ 1 h 11"/>
                  <a:gd name="T24" fmla="*/ 4 w 14"/>
                  <a:gd name="T25" fmla="*/ 3 h 11"/>
                  <a:gd name="T26" fmla="*/ 2 w 14"/>
                  <a:gd name="T27" fmla="*/ 3 h 11"/>
                  <a:gd name="T28" fmla="*/ 1 w 14"/>
                  <a:gd name="T29" fmla="*/ 3 h 11"/>
                  <a:gd name="T30" fmla="*/ 0 w 14"/>
                  <a:gd name="T31" fmla="*/ 4 h 11"/>
                  <a:gd name="T32" fmla="*/ 1 w 14"/>
                  <a:gd name="T33" fmla="*/ 5 h 11"/>
                  <a:gd name="T34" fmla="*/ 2 w 14"/>
                  <a:gd name="T35" fmla="*/ 6 h 11"/>
                  <a:gd name="T36" fmla="*/ 3 w 14"/>
                  <a:gd name="T37" fmla="*/ 7 h 11"/>
                  <a:gd name="T38" fmla="*/ 3 w 14"/>
                  <a:gd name="T39" fmla="*/ 9 h 11"/>
                  <a:gd name="T40" fmla="*/ 4 w 14"/>
                  <a:gd name="T41" fmla="*/ 10 h 11"/>
                  <a:gd name="T42" fmla="*/ 5 w 14"/>
                  <a:gd name="T43" fmla="*/ 10 h 11"/>
                  <a:gd name="T44" fmla="*/ 7 w 14"/>
                  <a:gd name="T45" fmla="*/ 9 h 11"/>
                  <a:gd name="T46" fmla="*/ 6 w 14"/>
                  <a:gd name="T47" fmla="*/ 8 h 11"/>
                  <a:gd name="T48" fmla="*/ 6 w 14"/>
                  <a:gd name="T49" fmla="*/ 8 h 11"/>
                  <a:gd name="T50" fmla="*/ 7 w 14"/>
                  <a:gd name="T51" fmla="*/ 8 h 11"/>
                  <a:gd name="T52" fmla="*/ 7 w 14"/>
                  <a:gd name="T53" fmla="*/ 8 h 11"/>
                  <a:gd name="T54" fmla="*/ 7 w 14"/>
                  <a:gd name="T55" fmla="*/ 8 h 11"/>
                  <a:gd name="T56" fmla="*/ 7 w 14"/>
                  <a:gd name="T57" fmla="*/ 9 h 11"/>
                  <a:gd name="T58" fmla="*/ 8 w 14"/>
                  <a:gd name="T59" fmla="*/ 9 h 11"/>
                  <a:gd name="T60" fmla="*/ 9 w 14"/>
                  <a:gd name="T61" fmla="*/ 9 h 11"/>
                  <a:gd name="T62" fmla="*/ 10 w 14"/>
                  <a:gd name="T63" fmla="*/ 10 h 11"/>
                  <a:gd name="T64" fmla="*/ 11 w 14"/>
                  <a:gd name="T65" fmla="*/ 11 h 11"/>
                  <a:gd name="T66" fmla="*/ 12 w 14"/>
                  <a:gd name="T67" fmla="*/ 10 h 11"/>
                  <a:gd name="T68" fmla="*/ 13 w 14"/>
                  <a:gd name="T69" fmla="*/ 11 h 11"/>
                  <a:gd name="T70" fmla="*/ 14 w 14"/>
                  <a:gd name="T71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4" h="11">
                    <a:moveTo>
                      <a:pt x="14" y="9"/>
                    </a:moveTo>
                    <a:cubicBezTo>
                      <a:pt x="14" y="9"/>
                      <a:pt x="13" y="9"/>
                      <a:pt x="13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8"/>
                      <a:pt x="13" y="8"/>
                      <a:pt x="13" y="7"/>
                    </a:cubicBezTo>
                    <a:cubicBezTo>
                      <a:pt x="12" y="7"/>
                      <a:pt x="12" y="7"/>
                      <a:pt x="13" y="7"/>
                    </a:cubicBezTo>
                    <a:cubicBezTo>
                      <a:pt x="13" y="7"/>
                      <a:pt x="12" y="6"/>
                      <a:pt x="12" y="6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12" y="6"/>
                      <a:pt x="12" y="6"/>
                      <a:pt x="12" y="7"/>
                    </a:cubicBezTo>
                    <a:cubicBezTo>
                      <a:pt x="12" y="7"/>
                      <a:pt x="11" y="7"/>
                      <a:pt x="11" y="7"/>
                    </a:cubicBezTo>
                    <a:cubicBezTo>
                      <a:pt x="11" y="7"/>
                      <a:pt x="11" y="7"/>
                      <a:pt x="11" y="6"/>
                    </a:cubicBezTo>
                    <a:cubicBezTo>
                      <a:pt x="10" y="6"/>
                      <a:pt x="10" y="6"/>
                      <a:pt x="10" y="6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10" y="5"/>
                      <a:pt x="10" y="4"/>
                      <a:pt x="10" y="4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10" y="4"/>
                      <a:pt x="9" y="3"/>
                      <a:pt x="9" y="3"/>
                    </a:cubicBezTo>
                    <a:cubicBezTo>
                      <a:pt x="9" y="3"/>
                      <a:pt x="9" y="3"/>
                      <a:pt x="9" y="3"/>
                    </a:cubicBezTo>
                    <a:cubicBezTo>
                      <a:pt x="9" y="2"/>
                      <a:pt x="9" y="2"/>
                      <a:pt x="8" y="2"/>
                    </a:cubicBezTo>
                    <a:cubicBezTo>
                      <a:pt x="8" y="2"/>
                      <a:pt x="8" y="1"/>
                      <a:pt x="8" y="1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7" y="1"/>
                      <a:pt x="7" y="1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6" y="0"/>
                      <a:pt x="6" y="0"/>
                    </a:cubicBezTo>
                    <a:cubicBezTo>
                      <a:pt x="6" y="1"/>
                      <a:pt x="5" y="1"/>
                      <a:pt x="5" y="1"/>
                    </a:cubicBezTo>
                    <a:cubicBezTo>
                      <a:pt x="5" y="1"/>
                      <a:pt x="5" y="2"/>
                      <a:pt x="4" y="2"/>
                    </a:cubicBezTo>
                    <a:cubicBezTo>
                      <a:pt x="4" y="2"/>
                      <a:pt x="4" y="2"/>
                      <a:pt x="4" y="3"/>
                    </a:cubicBezTo>
                    <a:cubicBezTo>
                      <a:pt x="4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2" y="3"/>
                    </a:cubicBezTo>
                    <a:cubicBezTo>
                      <a:pt x="2" y="3"/>
                      <a:pt x="2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5"/>
                      <a:pt x="1" y="5"/>
                    </a:cubicBezTo>
                    <a:cubicBezTo>
                      <a:pt x="1" y="5"/>
                      <a:pt x="1" y="6"/>
                      <a:pt x="1" y="6"/>
                    </a:cubicBezTo>
                    <a:cubicBezTo>
                      <a:pt x="1" y="6"/>
                      <a:pt x="2" y="6"/>
                      <a:pt x="2" y="6"/>
                    </a:cubicBezTo>
                    <a:cubicBezTo>
                      <a:pt x="2" y="6"/>
                      <a:pt x="2" y="7"/>
                      <a:pt x="2" y="7"/>
                    </a:cubicBezTo>
                    <a:cubicBezTo>
                      <a:pt x="2" y="7"/>
                      <a:pt x="2" y="7"/>
                      <a:pt x="3" y="7"/>
                    </a:cubicBezTo>
                    <a:cubicBezTo>
                      <a:pt x="3" y="7"/>
                      <a:pt x="3" y="8"/>
                      <a:pt x="3" y="8"/>
                    </a:cubicBezTo>
                    <a:cubicBezTo>
                      <a:pt x="3" y="8"/>
                      <a:pt x="3" y="8"/>
                      <a:pt x="3" y="9"/>
                    </a:cubicBezTo>
                    <a:cubicBezTo>
                      <a:pt x="3" y="9"/>
                      <a:pt x="4" y="9"/>
                      <a:pt x="4" y="9"/>
                    </a:cubicBezTo>
                    <a:cubicBezTo>
                      <a:pt x="4" y="10"/>
                      <a:pt x="4" y="10"/>
                      <a:pt x="4" y="10"/>
                    </a:cubicBezTo>
                    <a:cubicBezTo>
                      <a:pt x="4" y="10"/>
                      <a:pt x="5" y="10"/>
                      <a:pt x="5" y="10"/>
                    </a:cubicBezTo>
                    <a:cubicBezTo>
                      <a:pt x="5" y="10"/>
                      <a:pt x="5" y="10"/>
                      <a:pt x="5" y="10"/>
                    </a:cubicBezTo>
                    <a:cubicBezTo>
                      <a:pt x="6" y="10"/>
                      <a:pt x="6" y="9"/>
                      <a:pt x="7" y="9"/>
                    </a:cubicBezTo>
                    <a:cubicBezTo>
                      <a:pt x="7" y="10"/>
                      <a:pt x="7" y="10"/>
                      <a:pt x="7" y="9"/>
                    </a:cubicBezTo>
                    <a:cubicBezTo>
                      <a:pt x="7" y="9"/>
                      <a:pt x="7" y="9"/>
                      <a:pt x="7" y="9"/>
                    </a:cubicBezTo>
                    <a:cubicBezTo>
                      <a:pt x="7" y="8"/>
                      <a:pt x="6" y="8"/>
                      <a:pt x="6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8"/>
                      <a:pt x="7" y="8"/>
                      <a:pt x="7" y="9"/>
                    </a:cubicBezTo>
                    <a:cubicBezTo>
                      <a:pt x="7" y="9"/>
                      <a:pt x="7" y="9"/>
                      <a:pt x="7" y="8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7" y="8"/>
                      <a:pt x="7" y="8"/>
                      <a:pt x="8" y="8"/>
                    </a:cubicBezTo>
                    <a:cubicBezTo>
                      <a:pt x="8" y="8"/>
                      <a:pt x="8" y="8"/>
                      <a:pt x="7" y="8"/>
                    </a:cubicBezTo>
                    <a:cubicBezTo>
                      <a:pt x="7" y="8"/>
                      <a:pt x="7" y="9"/>
                      <a:pt x="7" y="9"/>
                    </a:cubicBezTo>
                    <a:cubicBezTo>
                      <a:pt x="7" y="9"/>
                      <a:pt x="7" y="9"/>
                      <a:pt x="7" y="9"/>
                    </a:cubicBezTo>
                    <a:cubicBezTo>
                      <a:pt x="7" y="9"/>
                      <a:pt x="7" y="9"/>
                      <a:pt x="7" y="9"/>
                    </a:cubicBezTo>
                    <a:cubicBezTo>
                      <a:pt x="7" y="9"/>
                      <a:pt x="8" y="9"/>
                      <a:pt x="8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9"/>
                      <a:pt x="10" y="10"/>
                      <a:pt x="10" y="10"/>
                    </a:cubicBezTo>
                    <a:cubicBezTo>
                      <a:pt x="10" y="10"/>
                      <a:pt x="10" y="10"/>
                      <a:pt x="10" y="10"/>
                    </a:cubicBezTo>
                    <a:cubicBezTo>
                      <a:pt x="10" y="10"/>
                      <a:pt x="11" y="10"/>
                      <a:pt x="11" y="11"/>
                    </a:cubicBezTo>
                    <a:cubicBezTo>
                      <a:pt x="11" y="11"/>
                      <a:pt x="11" y="11"/>
                      <a:pt x="11" y="11"/>
                    </a:cubicBezTo>
                    <a:cubicBezTo>
                      <a:pt x="11" y="11"/>
                      <a:pt x="12" y="11"/>
                      <a:pt x="12" y="10"/>
                    </a:cubicBezTo>
                    <a:cubicBezTo>
                      <a:pt x="12" y="10"/>
                      <a:pt x="12" y="10"/>
                      <a:pt x="12" y="10"/>
                    </a:cubicBezTo>
                    <a:cubicBezTo>
                      <a:pt x="12" y="10"/>
                      <a:pt x="13" y="10"/>
                      <a:pt x="13" y="10"/>
                    </a:cubicBezTo>
                    <a:cubicBezTo>
                      <a:pt x="13" y="11"/>
                      <a:pt x="13" y="11"/>
                      <a:pt x="13" y="11"/>
                    </a:cubicBezTo>
                    <a:cubicBezTo>
                      <a:pt x="13" y="11"/>
                      <a:pt x="13" y="10"/>
                      <a:pt x="13" y="10"/>
                    </a:cubicBezTo>
                    <a:cubicBezTo>
                      <a:pt x="13" y="10"/>
                      <a:pt x="14" y="10"/>
                      <a:pt x="14" y="10"/>
                    </a:cubicBezTo>
                    <a:cubicBezTo>
                      <a:pt x="14" y="9"/>
                      <a:pt x="14" y="9"/>
                      <a:pt x="14" y="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46" name="Forma livre 347"/>
              <p:cNvSpPr>
                <a:spLocks/>
              </p:cNvSpPr>
              <p:nvPr/>
            </p:nvSpPr>
            <p:spPr bwMode="auto">
              <a:xfrm>
                <a:off x="1489" y="206"/>
                <a:ext cx="12" cy="8"/>
              </a:xfrm>
              <a:custGeom>
                <a:avLst/>
                <a:gdLst>
                  <a:gd name="T0" fmla="*/ 3 w 6"/>
                  <a:gd name="T1" fmla="*/ 0 h 4"/>
                  <a:gd name="T2" fmla="*/ 0 w 6"/>
                  <a:gd name="T3" fmla="*/ 1 h 4"/>
                  <a:gd name="T4" fmla="*/ 3 w 6"/>
                  <a:gd name="T5" fmla="*/ 3 h 4"/>
                  <a:gd name="T6" fmla="*/ 6 w 6"/>
                  <a:gd name="T7" fmla="*/ 2 h 4"/>
                  <a:gd name="T8" fmla="*/ 3 w 6"/>
                  <a:gd name="T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4">
                    <a:moveTo>
                      <a:pt x="3" y="0"/>
                    </a:moveTo>
                    <a:cubicBezTo>
                      <a:pt x="2" y="0"/>
                      <a:pt x="0" y="0"/>
                      <a:pt x="0" y="1"/>
                    </a:cubicBezTo>
                    <a:cubicBezTo>
                      <a:pt x="0" y="2"/>
                      <a:pt x="1" y="3"/>
                      <a:pt x="3" y="3"/>
                    </a:cubicBezTo>
                    <a:cubicBezTo>
                      <a:pt x="4" y="4"/>
                      <a:pt x="6" y="3"/>
                      <a:pt x="6" y="2"/>
                    </a:cubicBezTo>
                    <a:cubicBezTo>
                      <a:pt x="6" y="2"/>
                      <a:pt x="5" y="1"/>
                      <a:pt x="3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47" name="Forma livre 348"/>
              <p:cNvSpPr>
                <a:spLocks/>
              </p:cNvSpPr>
              <p:nvPr/>
            </p:nvSpPr>
            <p:spPr bwMode="auto">
              <a:xfrm>
                <a:off x="1667" y="234"/>
                <a:ext cx="14" cy="8"/>
              </a:xfrm>
              <a:custGeom>
                <a:avLst/>
                <a:gdLst>
                  <a:gd name="T0" fmla="*/ 4 w 7"/>
                  <a:gd name="T1" fmla="*/ 1 h 4"/>
                  <a:gd name="T2" fmla="*/ 1 w 7"/>
                  <a:gd name="T3" fmla="*/ 1 h 4"/>
                  <a:gd name="T4" fmla="*/ 3 w 7"/>
                  <a:gd name="T5" fmla="*/ 4 h 4"/>
                  <a:gd name="T6" fmla="*/ 6 w 7"/>
                  <a:gd name="T7" fmla="*/ 3 h 4"/>
                  <a:gd name="T8" fmla="*/ 4 w 7"/>
                  <a:gd name="T9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4">
                    <a:moveTo>
                      <a:pt x="4" y="1"/>
                    </a:moveTo>
                    <a:cubicBezTo>
                      <a:pt x="2" y="0"/>
                      <a:pt x="1" y="1"/>
                      <a:pt x="1" y="1"/>
                    </a:cubicBezTo>
                    <a:cubicBezTo>
                      <a:pt x="0" y="2"/>
                      <a:pt x="1" y="3"/>
                      <a:pt x="3" y="4"/>
                    </a:cubicBezTo>
                    <a:cubicBezTo>
                      <a:pt x="5" y="4"/>
                      <a:pt x="6" y="4"/>
                      <a:pt x="6" y="3"/>
                    </a:cubicBezTo>
                    <a:cubicBezTo>
                      <a:pt x="7" y="2"/>
                      <a:pt x="5" y="1"/>
                      <a:pt x="4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48" name="Forma livre 349"/>
              <p:cNvSpPr>
                <a:spLocks/>
              </p:cNvSpPr>
              <p:nvPr/>
            </p:nvSpPr>
            <p:spPr bwMode="auto">
              <a:xfrm>
                <a:off x="1547" y="206"/>
                <a:ext cx="12" cy="8"/>
              </a:xfrm>
              <a:custGeom>
                <a:avLst/>
                <a:gdLst>
                  <a:gd name="T0" fmla="*/ 3 w 6"/>
                  <a:gd name="T1" fmla="*/ 0 h 4"/>
                  <a:gd name="T2" fmla="*/ 0 w 6"/>
                  <a:gd name="T3" fmla="*/ 1 h 4"/>
                  <a:gd name="T4" fmla="*/ 3 w 6"/>
                  <a:gd name="T5" fmla="*/ 3 h 4"/>
                  <a:gd name="T6" fmla="*/ 6 w 6"/>
                  <a:gd name="T7" fmla="*/ 2 h 4"/>
                  <a:gd name="T8" fmla="*/ 3 w 6"/>
                  <a:gd name="T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4">
                    <a:moveTo>
                      <a:pt x="3" y="0"/>
                    </a:moveTo>
                    <a:cubicBezTo>
                      <a:pt x="2" y="0"/>
                      <a:pt x="0" y="0"/>
                      <a:pt x="0" y="1"/>
                    </a:cubicBezTo>
                    <a:cubicBezTo>
                      <a:pt x="0" y="2"/>
                      <a:pt x="1" y="3"/>
                      <a:pt x="3" y="3"/>
                    </a:cubicBezTo>
                    <a:cubicBezTo>
                      <a:pt x="4" y="4"/>
                      <a:pt x="6" y="3"/>
                      <a:pt x="6" y="2"/>
                    </a:cubicBezTo>
                    <a:cubicBezTo>
                      <a:pt x="6" y="2"/>
                      <a:pt x="5" y="1"/>
                      <a:pt x="3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49" name="Forma livre 350"/>
              <p:cNvSpPr>
                <a:spLocks/>
              </p:cNvSpPr>
              <p:nvPr/>
            </p:nvSpPr>
            <p:spPr bwMode="auto">
              <a:xfrm>
                <a:off x="3799" y="452"/>
                <a:ext cx="8" cy="10"/>
              </a:xfrm>
              <a:custGeom>
                <a:avLst/>
                <a:gdLst>
                  <a:gd name="T0" fmla="*/ 1 w 4"/>
                  <a:gd name="T1" fmla="*/ 1 h 5"/>
                  <a:gd name="T2" fmla="*/ 1 w 4"/>
                  <a:gd name="T3" fmla="*/ 4 h 5"/>
                  <a:gd name="T4" fmla="*/ 3 w 4"/>
                  <a:gd name="T5" fmla="*/ 3 h 5"/>
                  <a:gd name="T6" fmla="*/ 3 w 4"/>
                  <a:gd name="T7" fmla="*/ 0 h 5"/>
                  <a:gd name="T8" fmla="*/ 1 w 4"/>
                  <a:gd name="T9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1" y="1"/>
                    </a:moveTo>
                    <a:cubicBezTo>
                      <a:pt x="0" y="3"/>
                      <a:pt x="0" y="4"/>
                      <a:pt x="1" y="4"/>
                    </a:cubicBezTo>
                    <a:cubicBezTo>
                      <a:pt x="1" y="5"/>
                      <a:pt x="2" y="4"/>
                      <a:pt x="3" y="3"/>
                    </a:cubicBezTo>
                    <a:cubicBezTo>
                      <a:pt x="4" y="2"/>
                      <a:pt x="4" y="0"/>
                      <a:pt x="3" y="0"/>
                    </a:cubicBezTo>
                    <a:cubicBezTo>
                      <a:pt x="3" y="0"/>
                      <a:pt x="2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50" name="Forma livre 351"/>
              <p:cNvSpPr>
                <a:spLocks/>
              </p:cNvSpPr>
              <p:nvPr/>
            </p:nvSpPr>
            <p:spPr bwMode="auto">
              <a:xfrm>
                <a:off x="3755" y="142"/>
                <a:ext cx="6" cy="12"/>
              </a:xfrm>
              <a:custGeom>
                <a:avLst/>
                <a:gdLst>
                  <a:gd name="T0" fmla="*/ 1 w 3"/>
                  <a:gd name="T1" fmla="*/ 1 h 6"/>
                  <a:gd name="T2" fmla="*/ 0 w 3"/>
                  <a:gd name="T3" fmla="*/ 3 h 6"/>
                  <a:gd name="T4" fmla="*/ 2 w 3"/>
                  <a:gd name="T5" fmla="*/ 5 h 6"/>
                  <a:gd name="T6" fmla="*/ 3 w 3"/>
                  <a:gd name="T7" fmla="*/ 3 h 6"/>
                  <a:gd name="T8" fmla="*/ 1 w 3"/>
                  <a:gd name="T9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6">
                    <a:moveTo>
                      <a:pt x="1" y="1"/>
                    </a:moveTo>
                    <a:cubicBezTo>
                      <a:pt x="0" y="1"/>
                      <a:pt x="0" y="2"/>
                      <a:pt x="0" y="3"/>
                    </a:cubicBezTo>
                    <a:cubicBezTo>
                      <a:pt x="1" y="5"/>
                      <a:pt x="2" y="6"/>
                      <a:pt x="2" y="5"/>
                    </a:cubicBezTo>
                    <a:cubicBezTo>
                      <a:pt x="3" y="5"/>
                      <a:pt x="3" y="4"/>
                      <a:pt x="3" y="3"/>
                    </a:cubicBezTo>
                    <a:cubicBezTo>
                      <a:pt x="2" y="1"/>
                      <a:pt x="1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51" name="Forma livre 352"/>
              <p:cNvSpPr>
                <a:spLocks/>
              </p:cNvSpPr>
              <p:nvPr/>
            </p:nvSpPr>
            <p:spPr bwMode="auto">
              <a:xfrm>
                <a:off x="4168" y="302"/>
                <a:ext cx="8" cy="8"/>
              </a:xfrm>
              <a:custGeom>
                <a:avLst/>
                <a:gdLst>
                  <a:gd name="T0" fmla="*/ 1 w 4"/>
                  <a:gd name="T1" fmla="*/ 1 h 4"/>
                  <a:gd name="T2" fmla="*/ 0 w 4"/>
                  <a:gd name="T3" fmla="*/ 1 h 4"/>
                  <a:gd name="T4" fmla="*/ 1 w 4"/>
                  <a:gd name="T5" fmla="*/ 2 h 4"/>
                  <a:gd name="T6" fmla="*/ 3 w 4"/>
                  <a:gd name="T7" fmla="*/ 4 h 4"/>
                  <a:gd name="T8" fmla="*/ 1 w 4"/>
                  <a:gd name="T9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1" y="1"/>
                    </a:moveTo>
                    <a:cubicBezTo>
                      <a:pt x="1" y="1"/>
                      <a:pt x="0" y="0"/>
                      <a:pt x="0" y="1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3"/>
                      <a:pt x="2" y="4"/>
                      <a:pt x="3" y="4"/>
                    </a:cubicBezTo>
                    <a:cubicBezTo>
                      <a:pt x="4" y="4"/>
                      <a:pt x="2" y="2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52" name="Forma livre 353"/>
              <p:cNvSpPr>
                <a:spLocks/>
              </p:cNvSpPr>
              <p:nvPr/>
            </p:nvSpPr>
            <p:spPr bwMode="auto">
              <a:xfrm>
                <a:off x="5112" y="770"/>
                <a:ext cx="12" cy="10"/>
              </a:xfrm>
              <a:custGeom>
                <a:avLst/>
                <a:gdLst>
                  <a:gd name="T0" fmla="*/ 2 w 6"/>
                  <a:gd name="T1" fmla="*/ 3 h 5"/>
                  <a:gd name="T2" fmla="*/ 4 w 6"/>
                  <a:gd name="T3" fmla="*/ 3 h 5"/>
                  <a:gd name="T4" fmla="*/ 5 w 6"/>
                  <a:gd name="T5" fmla="*/ 5 h 5"/>
                  <a:gd name="T6" fmla="*/ 6 w 6"/>
                  <a:gd name="T7" fmla="*/ 4 h 5"/>
                  <a:gd name="T8" fmla="*/ 5 w 6"/>
                  <a:gd name="T9" fmla="*/ 3 h 5"/>
                  <a:gd name="T10" fmla="*/ 2 w 6"/>
                  <a:gd name="T11" fmla="*/ 1 h 5"/>
                  <a:gd name="T12" fmla="*/ 2 w 6"/>
                  <a:gd name="T13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5">
                    <a:moveTo>
                      <a:pt x="2" y="3"/>
                    </a:moveTo>
                    <a:cubicBezTo>
                      <a:pt x="3" y="3"/>
                      <a:pt x="4" y="3"/>
                      <a:pt x="4" y="3"/>
                    </a:cubicBezTo>
                    <a:cubicBezTo>
                      <a:pt x="4" y="4"/>
                      <a:pt x="4" y="5"/>
                      <a:pt x="5" y="5"/>
                    </a:cubicBezTo>
                    <a:cubicBezTo>
                      <a:pt x="6" y="5"/>
                      <a:pt x="6" y="5"/>
                      <a:pt x="6" y="4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2"/>
                      <a:pt x="3" y="0"/>
                      <a:pt x="2" y="1"/>
                    </a:cubicBezTo>
                    <a:cubicBezTo>
                      <a:pt x="0" y="1"/>
                      <a:pt x="2" y="2"/>
                      <a:pt x="2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53" name="Forma livre 354"/>
              <p:cNvSpPr>
                <a:spLocks/>
              </p:cNvSpPr>
              <p:nvPr/>
            </p:nvSpPr>
            <p:spPr bwMode="auto">
              <a:xfrm>
                <a:off x="1947" y="370"/>
                <a:ext cx="58" cy="64"/>
              </a:xfrm>
              <a:custGeom>
                <a:avLst/>
                <a:gdLst>
                  <a:gd name="T0" fmla="*/ 27 w 29"/>
                  <a:gd name="T1" fmla="*/ 17 h 32"/>
                  <a:gd name="T2" fmla="*/ 25 w 29"/>
                  <a:gd name="T3" fmla="*/ 16 h 32"/>
                  <a:gd name="T4" fmla="*/ 25 w 29"/>
                  <a:gd name="T5" fmla="*/ 15 h 32"/>
                  <a:gd name="T6" fmla="*/ 24 w 29"/>
                  <a:gd name="T7" fmla="*/ 13 h 32"/>
                  <a:gd name="T8" fmla="*/ 23 w 29"/>
                  <a:gd name="T9" fmla="*/ 13 h 32"/>
                  <a:gd name="T10" fmla="*/ 22 w 29"/>
                  <a:gd name="T11" fmla="*/ 13 h 32"/>
                  <a:gd name="T12" fmla="*/ 22 w 29"/>
                  <a:gd name="T13" fmla="*/ 11 h 32"/>
                  <a:gd name="T14" fmla="*/ 22 w 29"/>
                  <a:gd name="T15" fmla="*/ 9 h 32"/>
                  <a:gd name="T16" fmla="*/ 20 w 29"/>
                  <a:gd name="T17" fmla="*/ 7 h 32"/>
                  <a:gd name="T18" fmla="*/ 16 w 29"/>
                  <a:gd name="T19" fmla="*/ 5 h 32"/>
                  <a:gd name="T20" fmla="*/ 14 w 29"/>
                  <a:gd name="T21" fmla="*/ 4 h 32"/>
                  <a:gd name="T22" fmla="*/ 11 w 29"/>
                  <a:gd name="T23" fmla="*/ 3 h 32"/>
                  <a:gd name="T24" fmla="*/ 10 w 29"/>
                  <a:gd name="T25" fmla="*/ 3 h 32"/>
                  <a:gd name="T26" fmla="*/ 8 w 29"/>
                  <a:gd name="T27" fmla="*/ 2 h 32"/>
                  <a:gd name="T28" fmla="*/ 7 w 29"/>
                  <a:gd name="T29" fmla="*/ 1 h 32"/>
                  <a:gd name="T30" fmla="*/ 5 w 29"/>
                  <a:gd name="T31" fmla="*/ 0 h 32"/>
                  <a:gd name="T32" fmla="*/ 4 w 29"/>
                  <a:gd name="T33" fmla="*/ 1 h 32"/>
                  <a:gd name="T34" fmla="*/ 4 w 29"/>
                  <a:gd name="T35" fmla="*/ 3 h 32"/>
                  <a:gd name="T36" fmla="*/ 5 w 29"/>
                  <a:gd name="T37" fmla="*/ 5 h 32"/>
                  <a:gd name="T38" fmla="*/ 6 w 29"/>
                  <a:gd name="T39" fmla="*/ 6 h 32"/>
                  <a:gd name="T40" fmla="*/ 5 w 29"/>
                  <a:gd name="T41" fmla="*/ 7 h 32"/>
                  <a:gd name="T42" fmla="*/ 4 w 29"/>
                  <a:gd name="T43" fmla="*/ 9 h 32"/>
                  <a:gd name="T44" fmla="*/ 3 w 29"/>
                  <a:gd name="T45" fmla="*/ 10 h 32"/>
                  <a:gd name="T46" fmla="*/ 2 w 29"/>
                  <a:gd name="T47" fmla="*/ 10 h 32"/>
                  <a:gd name="T48" fmla="*/ 1 w 29"/>
                  <a:gd name="T49" fmla="*/ 11 h 32"/>
                  <a:gd name="T50" fmla="*/ 1 w 29"/>
                  <a:gd name="T51" fmla="*/ 13 h 32"/>
                  <a:gd name="T52" fmla="*/ 1 w 29"/>
                  <a:gd name="T53" fmla="*/ 15 h 32"/>
                  <a:gd name="T54" fmla="*/ 2 w 29"/>
                  <a:gd name="T55" fmla="*/ 17 h 32"/>
                  <a:gd name="T56" fmla="*/ 3 w 29"/>
                  <a:gd name="T57" fmla="*/ 18 h 32"/>
                  <a:gd name="T58" fmla="*/ 4 w 29"/>
                  <a:gd name="T59" fmla="*/ 20 h 32"/>
                  <a:gd name="T60" fmla="*/ 4 w 29"/>
                  <a:gd name="T61" fmla="*/ 21 h 32"/>
                  <a:gd name="T62" fmla="*/ 4 w 29"/>
                  <a:gd name="T63" fmla="*/ 24 h 32"/>
                  <a:gd name="T64" fmla="*/ 4 w 29"/>
                  <a:gd name="T65" fmla="*/ 26 h 32"/>
                  <a:gd name="T66" fmla="*/ 3 w 29"/>
                  <a:gd name="T67" fmla="*/ 28 h 32"/>
                  <a:gd name="T68" fmla="*/ 4 w 29"/>
                  <a:gd name="T69" fmla="*/ 29 h 32"/>
                  <a:gd name="T70" fmla="*/ 6 w 29"/>
                  <a:gd name="T71" fmla="*/ 30 h 32"/>
                  <a:gd name="T72" fmla="*/ 7 w 29"/>
                  <a:gd name="T73" fmla="*/ 31 h 32"/>
                  <a:gd name="T74" fmla="*/ 9 w 29"/>
                  <a:gd name="T75" fmla="*/ 32 h 32"/>
                  <a:gd name="T76" fmla="*/ 10 w 29"/>
                  <a:gd name="T77" fmla="*/ 32 h 32"/>
                  <a:gd name="T78" fmla="*/ 11 w 29"/>
                  <a:gd name="T79" fmla="*/ 31 h 32"/>
                  <a:gd name="T80" fmla="*/ 12 w 29"/>
                  <a:gd name="T81" fmla="*/ 30 h 32"/>
                  <a:gd name="T82" fmla="*/ 12 w 29"/>
                  <a:gd name="T83" fmla="*/ 29 h 32"/>
                  <a:gd name="T84" fmla="*/ 13 w 29"/>
                  <a:gd name="T85" fmla="*/ 27 h 32"/>
                  <a:gd name="T86" fmla="*/ 15 w 29"/>
                  <a:gd name="T87" fmla="*/ 26 h 32"/>
                  <a:gd name="T88" fmla="*/ 17 w 29"/>
                  <a:gd name="T89" fmla="*/ 24 h 32"/>
                  <a:gd name="T90" fmla="*/ 19 w 29"/>
                  <a:gd name="T91" fmla="*/ 24 h 32"/>
                  <a:gd name="T92" fmla="*/ 21 w 29"/>
                  <a:gd name="T93" fmla="*/ 24 h 32"/>
                  <a:gd name="T94" fmla="*/ 23 w 29"/>
                  <a:gd name="T95" fmla="*/ 22 h 32"/>
                  <a:gd name="T96" fmla="*/ 26 w 29"/>
                  <a:gd name="T97" fmla="*/ 21 h 32"/>
                  <a:gd name="T98" fmla="*/ 28 w 29"/>
                  <a:gd name="T99" fmla="*/ 19 h 32"/>
                  <a:gd name="T100" fmla="*/ 29 w 29"/>
                  <a:gd name="T101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9" h="32">
                    <a:moveTo>
                      <a:pt x="28" y="17"/>
                    </a:moveTo>
                    <a:cubicBezTo>
                      <a:pt x="28" y="17"/>
                      <a:pt x="27" y="17"/>
                      <a:pt x="27" y="17"/>
                    </a:cubicBezTo>
                    <a:cubicBezTo>
                      <a:pt x="27" y="17"/>
                      <a:pt x="26" y="17"/>
                      <a:pt x="26" y="16"/>
                    </a:cubicBezTo>
                    <a:cubicBezTo>
                      <a:pt x="26" y="16"/>
                      <a:pt x="26" y="16"/>
                      <a:pt x="25" y="16"/>
                    </a:cubicBezTo>
                    <a:cubicBezTo>
                      <a:pt x="25" y="16"/>
                      <a:pt x="25" y="15"/>
                      <a:pt x="25" y="15"/>
                    </a:cubicBezTo>
                    <a:cubicBezTo>
                      <a:pt x="25" y="15"/>
                      <a:pt x="25" y="15"/>
                      <a:pt x="25" y="15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25" y="14"/>
                      <a:pt x="24" y="14"/>
                      <a:pt x="24" y="13"/>
                    </a:cubicBezTo>
                    <a:cubicBezTo>
                      <a:pt x="24" y="13"/>
                      <a:pt x="24" y="13"/>
                      <a:pt x="24" y="13"/>
                    </a:cubicBezTo>
                    <a:cubicBezTo>
                      <a:pt x="24" y="13"/>
                      <a:pt x="24" y="13"/>
                      <a:pt x="23" y="13"/>
                    </a:cubicBezTo>
                    <a:cubicBezTo>
                      <a:pt x="23" y="13"/>
                      <a:pt x="23" y="13"/>
                      <a:pt x="23" y="13"/>
                    </a:cubicBezTo>
                    <a:cubicBezTo>
                      <a:pt x="23" y="13"/>
                      <a:pt x="22" y="13"/>
                      <a:pt x="22" y="13"/>
                    </a:cubicBezTo>
                    <a:cubicBezTo>
                      <a:pt x="22" y="13"/>
                      <a:pt x="22" y="13"/>
                      <a:pt x="22" y="12"/>
                    </a:cubicBezTo>
                    <a:cubicBezTo>
                      <a:pt x="22" y="12"/>
                      <a:pt x="22" y="11"/>
                      <a:pt x="22" y="11"/>
                    </a:cubicBezTo>
                    <a:cubicBezTo>
                      <a:pt x="22" y="11"/>
                      <a:pt x="22" y="11"/>
                      <a:pt x="22" y="10"/>
                    </a:cubicBezTo>
                    <a:cubicBezTo>
                      <a:pt x="22" y="10"/>
                      <a:pt x="22" y="9"/>
                      <a:pt x="22" y="9"/>
                    </a:cubicBezTo>
                    <a:cubicBezTo>
                      <a:pt x="22" y="9"/>
                      <a:pt x="21" y="8"/>
                      <a:pt x="21" y="8"/>
                    </a:cubicBezTo>
                    <a:cubicBezTo>
                      <a:pt x="21" y="8"/>
                      <a:pt x="20" y="8"/>
                      <a:pt x="20" y="7"/>
                    </a:cubicBezTo>
                    <a:cubicBezTo>
                      <a:pt x="19" y="7"/>
                      <a:pt x="19" y="7"/>
                      <a:pt x="18" y="6"/>
                    </a:cubicBezTo>
                    <a:cubicBezTo>
                      <a:pt x="18" y="6"/>
                      <a:pt x="17" y="6"/>
                      <a:pt x="16" y="5"/>
                    </a:cubicBezTo>
                    <a:cubicBezTo>
                      <a:pt x="15" y="5"/>
                      <a:pt x="15" y="5"/>
                      <a:pt x="15" y="5"/>
                    </a:cubicBezTo>
                    <a:cubicBezTo>
                      <a:pt x="15" y="5"/>
                      <a:pt x="14" y="4"/>
                      <a:pt x="14" y="4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2" y="4"/>
                      <a:pt x="12" y="4"/>
                      <a:pt x="11" y="3"/>
                    </a:cubicBezTo>
                    <a:cubicBezTo>
                      <a:pt x="11" y="3"/>
                      <a:pt x="11" y="4"/>
                      <a:pt x="10" y="3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9" y="3"/>
                      <a:pt x="9" y="2"/>
                      <a:pt x="9" y="2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8" y="2"/>
                      <a:pt x="8" y="2"/>
                      <a:pt x="7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7" y="1"/>
                      <a:pt x="6" y="1"/>
                    </a:cubicBezTo>
                    <a:cubicBezTo>
                      <a:pt x="6" y="1"/>
                      <a:pt x="6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4" y="0"/>
                      <a:pt x="4" y="0"/>
                      <a:pt x="4" y="1"/>
                    </a:cubicBezTo>
                    <a:cubicBezTo>
                      <a:pt x="3" y="1"/>
                      <a:pt x="3" y="1"/>
                      <a:pt x="3" y="2"/>
                    </a:cubicBezTo>
                    <a:cubicBezTo>
                      <a:pt x="3" y="2"/>
                      <a:pt x="4" y="3"/>
                      <a:pt x="4" y="3"/>
                    </a:cubicBezTo>
                    <a:cubicBezTo>
                      <a:pt x="4" y="3"/>
                      <a:pt x="4" y="4"/>
                      <a:pt x="4" y="4"/>
                    </a:cubicBezTo>
                    <a:cubicBezTo>
                      <a:pt x="4" y="5"/>
                      <a:pt x="5" y="5"/>
                      <a:pt x="5" y="5"/>
                    </a:cubicBezTo>
                    <a:cubicBezTo>
                      <a:pt x="5" y="5"/>
                      <a:pt x="5" y="5"/>
                      <a:pt x="5" y="6"/>
                    </a:cubicBezTo>
                    <a:cubicBezTo>
                      <a:pt x="5" y="6"/>
                      <a:pt x="5" y="6"/>
                      <a:pt x="6" y="6"/>
                    </a:cubicBezTo>
                    <a:cubicBezTo>
                      <a:pt x="6" y="6"/>
                      <a:pt x="6" y="6"/>
                      <a:pt x="5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4" y="8"/>
                      <a:pt x="4" y="9"/>
                      <a:pt x="4" y="9"/>
                    </a:cubicBezTo>
                    <a:cubicBezTo>
                      <a:pt x="4" y="9"/>
                      <a:pt x="4" y="9"/>
                      <a:pt x="3" y="9"/>
                    </a:cubicBezTo>
                    <a:cubicBezTo>
                      <a:pt x="3" y="9"/>
                      <a:pt x="3" y="10"/>
                      <a:pt x="3" y="10"/>
                    </a:cubicBezTo>
                    <a:cubicBezTo>
                      <a:pt x="3" y="10"/>
                      <a:pt x="3" y="10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2" y="11"/>
                      <a:pt x="2" y="11"/>
                      <a:pt x="2" y="11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1" y="12"/>
                      <a:pt x="1" y="12"/>
                      <a:pt x="1" y="12"/>
                    </a:cubicBezTo>
                    <a:cubicBezTo>
                      <a:pt x="0" y="13"/>
                      <a:pt x="1" y="13"/>
                      <a:pt x="1" y="13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5"/>
                      <a:pt x="1" y="15"/>
                    </a:cubicBezTo>
                    <a:cubicBezTo>
                      <a:pt x="1" y="15"/>
                      <a:pt x="1" y="16"/>
                      <a:pt x="2" y="16"/>
                    </a:cubicBezTo>
                    <a:cubicBezTo>
                      <a:pt x="2" y="16"/>
                      <a:pt x="2" y="16"/>
                      <a:pt x="2" y="17"/>
                    </a:cubicBezTo>
                    <a:cubicBezTo>
                      <a:pt x="2" y="17"/>
                      <a:pt x="2" y="17"/>
                      <a:pt x="3" y="17"/>
                    </a:cubicBezTo>
                    <a:cubicBezTo>
                      <a:pt x="3" y="17"/>
                      <a:pt x="3" y="18"/>
                      <a:pt x="3" y="18"/>
                    </a:cubicBezTo>
                    <a:cubicBezTo>
                      <a:pt x="3" y="18"/>
                      <a:pt x="3" y="19"/>
                      <a:pt x="3" y="19"/>
                    </a:cubicBezTo>
                    <a:cubicBezTo>
                      <a:pt x="3" y="19"/>
                      <a:pt x="4" y="19"/>
                      <a:pt x="4" y="20"/>
                    </a:cubicBezTo>
                    <a:cubicBezTo>
                      <a:pt x="4" y="20"/>
                      <a:pt x="4" y="20"/>
                      <a:pt x="4" y="20"/>
                    </a:cubicBezTo>
                    <a:cubicBezTo>
                      <a:pt x="4" y="20"/>
                      <a:pt x="4" y="21"/>
                      <a:pt x="4" y="21"/>
                    </a:cubicBezTo>
                    <a:cubicBezTo>
                      <a:pt x="4" y="21"/>
                      <a:pt x="4" y="22"/>
                      <a:pt x="4" y="23"/>
                    </a:cubicBezTo>
                    <a:cubicBezTo>
                      <a:pt x="4" y="23"/>
                      <a:pt x="4" y="23"/>
                      <a:pt x="4" y="24"/>
                    </a:cubicBezTo>
                    <a:cubicBezTo>
                      <a:pt x="4" y="24"/>
                      <a:pt x="4" y="24"/>
                      <a:pt x="4" y="25"/>
                    </a:cubicBezTo>
                    <a:cubicBezTo>
                      <a:pt x="4" y="25"/>
                      <a:pt x="4" y="25"/>
                      <a:pt x="4" y="26"/>
                    </a:cubicBezTo>
                    <a:cubicBezTo>
                      <a:pt x="4" y="26"/>
                      <a:pt x="4" y="26"/>
                      <a:pt x="4" y="26"/>
                    </a:cubicBezTo>
                    <a:cubicBezTo>
                      <a:pt x="4" y="27"/>
                      <a:pt x="4" y="27"/>
                      <a:pt x="3" y="28"/>
                    </a:cubicBezTo>
                    <a:cubicBezTo>
                      <a:pt x="3" y="28"/>
                      <a:pt x="4" y="28"/>
                      <a:pt x="4" y="28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9"/>
                      <a:pt x="5" y="30"/>
                      <a:pt x="5" y="30"/>
                    </a:cubicBezTo>
                    <a:cubicBezTo>
                      <a:pt x="5" y="30"/>
                      <a:pt x="5" y="30"/>
                      <a:pt x="6" y="30"/>
                    </a:cubicBezTo>
                    <a:cubicBezTo>
                      <a:pt x="6" y="30"/>
                      <a:pt x="6" y="30"/>
                      <a:pt x="6" y="30"/>
                    </a:cubicBezTo>
                    <a:cubicBezTo>
                      <a:pt x="6" y="30"/>
                      <a:pt x="7" y="31"/>
                      <a:pt x="7" y="31"/>
                    </a:cubicBezTo>
                    <a:cubicBezTo>
                      <a:pt x="7" y="31"/>
                      <a:pt x="8" y="31"/>
                      <a:pt x="8" y="31"/>
                    </a:cubicBezTo>
                    <a:cubicBezTo>
                      <a:pt x="8" y="32"/>
                      <a:pt x="8" y="32"/>
                      <a:pt x="9" y="32"/>
                    </a:cubicBezTo>
                    <a:cubicBezTo>
                      <a:pt x="9" y="32"/>
                      <a:pt x="9" y="32"/>
                      <a:pt x="9" y="32"/>
                    </a:cubicBezTo>
                    <a:cubicBezTo>
                      <a:pt x="9" y="32"/>
                      <a:pt x="9" y="32"/>
                      <a:pt x="10" y="32"/>
                    </a:cubicBezTo>
                    <a:cubicBezTo>
                      <a:pt x="10" y="32"/>
                      <a:pt x="10" y="31"/>
                      <a:pt x="10" y="31"/>
                    </a:cubicBezTo>
                    <a:cubicBezTo>
                      <a:pt x="11" y="31"/>
                      <a:pt x="11" y="31"/>
                      <a:pt x="11" y="31"/>
                    </a:cubicBezTo>
                    <a:cubicBezTo>
                      <a:pt x="11" y="30"/>
                      <a:pt x="11" y="30"/>
                      <a:pt x="11" y="30"/>
                    </a:cubicBezTo>
                    <a:cubicBezTo>
                      <a:pt x="11" y="30"/>
                      <a:pt x="11" y="30"/>
                      <a:pt x="12" y="30"/>
                    </a:cubicBezTo>
                    <a:cubicBezTo>
                      <a:pt x="12" y="30"/>
                      <a:pt x="12" y="29"/>
                      <a:pt x="12" y="29"/>
                    </a:cubicBezTo>
                    <a:cubicBezTo>
                      <a:pt x="12" y="29"/>
                      <a:pt x="12" y="29"/>
                      <a:pt x="12" y="29"/>
                    </a:cubicBezTo>
                    <a:cubicBezTo>
                      <a:pt x="12" y="28"/>
                      <a:pt x="12" y="28"/>
                      <a:pt x="13" y="28"/>
                    </a:cubicBezTo>
                    <a:cubicBezTo>
                      <a:pt x="13" y="27"/>
                      <a:pt x="13" y="27"/>
                      <a:pt x="13" y="27"/>
                    </a:cubicBezTo>
                    <a:cubicBezTo>
                      <a:pt x="13" y="27"/>
                      <a:pt x="14" y="27"/>
                      <a:pt x="14" y="26"/>
                    </a:cubicBezTo>
                    <a:cubicBezTo>
                      <a:pt x="14" y="26"/>
                      <a:pt x="15" y="26"/>
                      <a:pt x="15" y="26"/>
                    </a:cubicBezTo>
                    <a:cubicBezTo>
                      <a:pt x="16" y="26"/>
                      <a:pt x="16" y="25"/>
                      <a:pt x="16" y="25"/>
                    </a:cubicBezTo>
                    <a:cubicBezTo>
                      <a:pt x="17" y="25"/>
                      <a:pt x="17" y="24"/>
                      <a:pt x="17" y="24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8" y="24"/>
                      <a:pt x="19" y="24"/>
                      <a:pt x="19" y="24"/>
                    </a:cubicBezTo>
                    <a:cubicBezTo>
                      <a:pt x="19" y="24"/>
                      <a:pt x="20" y="24"/>
                      <a:pt x="20" y="24"/>
                    </a:cubicBezTo>
                    <a:cubicBezTo>
                      <a:pt x="20" y="24"/>
                      <a:pt x="21" y="24"/>
                      <a:pt x="21" y="24"/>
                    </a:cubicBezTo>
                    <a:cubicBezTo>
                      <a:pt x="21" y="24"/>
                      <a:pt x="22" y="23"/>
                      <a:pt x="22" y="23"/>
                    </a:cubicBezTo>
                    <a:cubicBezTo>
                      <a:pt x="22" y="23"/>
                      <a:pt x="23" y="23"/>
                      <a:pt x="23" y="22"/>
                    </a:cubicBezTo>
                    <a:cubicBezTo>
                      <a:pt x="23" y="22"/>
                      <a:pt x="24" y="22"/>
                      <a:pt x="25" y="22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6" y="21"/>
                      <a:pt x="26" y="20"/>
                      <a:pt x="27" y="20"/>
                    </a:cubicBezTo>
                    <a:cubicBezTo>
                      <a:pt x="27" y="20"/>
                      <a:pt x="28" y="19"/>
                      <a:pt x="28" y="19"/>
                    </a:cubicBezTo>
                    <a:cubicBezTo>
                      <a:pt x="28" y="19"/>
                      <a:pt x="29" y="19"/>
                      <a:pt x="29" y="18"/>
                    </a:cubicBezTo>
                    <a:cubicBezTo>
                      <a:pt x="29" y="18"/>
                      <a:pt x="29" y="18"/>
                      <a:pt x="29" y="18"/>
                    </a:cubicBezTo>
                    <a:cubicBezTo>
                      <a:pt x="29" y="18"/>
                      <a:pt x="28" y="18"/>
                      <a:pt x="28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54" name="Forma livre 355"/>
              <p:cNvSpPr>
                <a:spLocks/>
              </p:cNvSpPr>
              <p:nvPr/>
            </p:nvSpPr>
            <p:spPr bwMode="auto">
              <a:xfrm>
                <a:off x="5632" y="3492"/>
                <a:ext cx="14" cy="14"/>
              </a:xfrm>
              <a:custGeom>
                <a:avLst/>
                <a:gdLst>
                  <a:gd name="T0" fmla="*/ 6 w 7"/>
                  <a:gd name="T1" fmla="*/ 3 h 7"/>
                  <a:gd name="T2" fmla="*/ 7 w 7"/>
                  <a:gd name="T3" fmla="*/ 1 h 7"/>
                  <a:gd name="T4" fmla="*/ 4 w 7"/>
                  <a:gd name="T5" fmla="*/ 0 h 7"/>
                  <a:gd name="T6" fmla="*/ 2 w 7"/>
                  <a:gd name="T7" fmla="*/ 2 h 7"/>
                  <a:gd name="T8" fmla="*/ 1 w 7"/>
                  <a:gd name="T9" fmla="*/ 3 h 7"/>
                  <a:gd name="T10" fmla="*/ 2 w 7"/>
                  <a:gd name="T11" fmla="*/ 4 h 7"/>
                  <a:gd name="T12" fmla="*/ 4 w 7"/>
                  <a:gd name="T13" fmla="*/ 6 h 7"/>
                  <a:gd name="T14" fmla="*/ 5 w 7"/>
                  <a:gd name="T15" fmla="*/ 7 h 7"/>
                  <a:gd name="T16" fmla="*/ 6 w 7"/>
                  <a:gd name="T17" fmla="*/ 5 h 7"/>
                  <a:gd name="T18" fmla="*/ 6 w 7"/>
                  <a:gd name="T19" fmla="*/ 3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" h="7">
                    <a:moveTo>
                      <a:pt x="6" y="3"/>
                    </a:moveTo>
                    <a:cubicBezTo>
                      <a:pt x="7" y="3"/>
                      <a:pt x="7" y="2"/>
                      <a:pt x="7" y="1"/>
                    </a:cubicBezTo>
                    <a:cubicBezTo>
                      <a:pt x="7" y="1"/>
                      <a:pt x="5" y="1"/>
                      <a:pt x="4" y="0"/>
                    </a:cubicBezTo>
                    <a:cubicBezTo>
                      <a:pt x="3" y="0"/>
                      <a:pt x="2" y="1"/>
                      <a:pt x="2" y="2"/>
                    </a:cubicBezTo>
                    <a:cubicBezTo>
                      <a:pt x="1" y="2"/>
                      <a:pt x="1" y="2"/>
                      <a:pt x="1" y="3"/>
                    </a:cubicBezTo>
                    <a:cubicBezTo>
                      <a:pt x="0" y="4"/>
                      <a:pt x="1" y="4"/>
                      <a:pt x="2" y="4"/>
                    </a:cubicBezTo>
                    <a:cubicBezTo>
                      <a:pt x="3" y="5"/>
                      <a:pt x="3" y="5"/>
                      <a:pt x="4" y="6"/>
                    </a:cubicBezTo>
                    <a:cubicBezTo>
                      <a:pt x="4" y="6"/>
                      <a:pt x="4" y="7"/>
                      <a:pt x="5" y="7"/>
                    </a:cubicBezTo>
                    <a:cubicBezTo>
                      <a:pt x="6" y="7"/>
                      <a:pt x="6" y="6"/>
                      <a:pt x="6" y="5"/>
                    </a:cubicBezTo>
                    <a:cubicBezTo>
                      <a:pt x="5" y="4"/>
                      <a:pt x="6" y="4"/>
                      <a:pt x="6" y="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55" name="Forma livre 356"/>
              <p:cNvSpPr>
                <a:spLocks/>
              </p:cNvSpPr>
              <p:nvPr/>
            </p:nvSpPr>
            <p:spPr bwMode="auto">
              <a:xfrm>
                <a:off x="5610" y="3500"/>
                <a:ext cx="6" cy="10"/>
              </a:xfrm>
              <a:custGeom>
                <a:avLst/>
                <a:gdLst>
                  <a:gd name="T0" fmla="*/ 0 w 3"/>
                  <a:gd name="T1" fmla="*/ 4 h 5"/>
                  <a:gd name="T2" fmla="*/ 1 w 3"/>
                  <a:gd name="T3" fmla="*/ 4 h 5"/>
                  <a:gd name="T4" fmla="*/ 2 w 3"/>
                  <a:gd name="T5" fmla="*/ 3 h 5"/>
                  <a:gd name="T6" fmla="*/ 2 w 3"/>
                  <a:gd name="T7" fmla="*/ 2 h 5"/>
                  <a:gd name="T8" fmla="*/ 2 w 3"/>
                  <a:gd name="T9" fmla="*/ 0 h 5"/>
                  <a:gd name="T10" fmla="*/ 0 w 3"/>
                  <a:gd name="T11" fmla="*/ 3 h 5"/>
                  <a:gd name="T12" fmla="*/ 0 w 3"/>
                  <a:gd name="T13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0" y="4"/>
                    </a:moveTo>
                    <a:cubicBezTo>
                      <a:pt x="0" y="5"/>
                      <a:pt x="1" y="5"/>
                      <a:pt x="1" y="4"/>
                    </a:cubicBezTo>
                    <a:cubicBezTo>
                      <a:pt x="2" y="4"/>
                      <a:pt x="1" y="3"/>
                      <a:pt x="2" y="3"/>
                    </a:cubicBezTo>
                    <a:cubicBezTo>
                      <a:pt x="2" y="3"/>
                      <a:pt x="2" y="2"/>
                      <a:pt x="2" y="2"/>
                    </a:cubicBezTo>
                    <a:cubicBezTo>
                      <a:pt x="3" y="1"/>
                      <a:pt x="3" y="0"/>
                      <a:pt x="2" y="0"/>
                    </a:cubicBezTo>
                    <a:cubicBezTo>
                      <a:pt x="1" y="0"/>
                      <a:pt x="0" y="2"/>
                      <a:pt x="0" y="3"/>
                    </a:cubicBezTo>
                    <a:cubicBezTo>
                      <a:pt x="0" y="3"/>
                      <a:pt x="0" y="4"/>
                      <a:pt x="0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56" name="Forma livre 357"/>
              <p:cNvSpPr>
                <a:spLocks/>
              </p:cNvSpPr>
              <p:nvPr/>
            </p:nvSpPr>
            <p:spPr bwMode="auto">
              <a:xfrm>
                <a:off x="5610" y="3446"/>
                <a:ext cx="14" cy="16"/>
              </a:xfrm>
              <a:custGeom>
                <a:avLst/>
                <a:gdLst>
                  <a:gd name="T0" fmla="*/ 1 w 7"/>
                  <a:gd name="T1" fmla="*/ 1 h 8"/>
                  <a:gd name="T2" fmla="*/ 2 w 7"/>
                  <a:gd name="T3" fmla="*/ 2 h 8"/>
                  <a:gd name="T4" fmla="*/ 4 w 7"/>
                  <a:gd name="T5" fmla="*/ 5 h 8"/>
                  <a:gd name="T6" fmla="*/ 5 w 7"/>
                  <a:gd name="T7" fmla="*/ 7 h 8"/>
                  <a:gd name="T8" fmla="*/ 6 w 7"/>
                  <a:gd name="T9" fmla="*/ 6 h 8"/>
                  <a:gd name="T10" fmla="*/ 5 w 7"/>
                  <a:gd name="T11" fmla="*/ 4 h 8"/>
                  <a:gd name="T12" fmla="*/ 4 w 7"/>
                  <a:gd name="T13" fmla="*/ 2 h 8"/>
                  <a:gd name="T14" fmla="*/ 3 w 7"/>
                  <a:gd name="T15" fmla="*/ 0 h 8"/>
                  <a:gd name="T16" fmla="*/ 1 w 7"/>
                  <a:gd name="T17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8">
                    <a:moveTo>
                      <a:pt x="1" y="1"/>
                    </a:moveTo>
                    <a:cubicBezTo>
                      <a:pt x="1" y="2"/>
                      <a:pt x="2" y="2"/>
                      <a:pt x="2" y="2"/>
                    </a:cubicBezTo>
                    <a:cubicBezTo>
                      <a:pt x="3" y="3"/>
                      <a:pt x="3" y="4"/>
                      <a:pt x="4" y="5"/>
                    </a:cubicBezTo>
                    <a:cubicBezTo>
                      <a:pt x="4" y="6"/>
                      <a:pt x="5" y="7"/>
                      <a:pt x="5" y="7"/>
                    </a:cubicBezTo>
                    <a:cubicBezTo>
                      <a:pt x="6" y="8"/>
                      <a:pt x="7" y="7"/>
                      <a:pt x="6" y="6"/>
                    </a:cubicBezTo>
                    <a:cubicBezTo>
                      <a:pt x="6" y="5"/>
                      <a:pt x="5" y="5"/>
                      <a:pt x="5" y="4"/>
                    </a:cubicBezTo>
                    <a:cubicBezTo>
                      <a:pt x="4" y="4"/>
                      <a:pt x="4" y="3"/>
                      <a:pt x="4" y="2"/>
                    </a:cubicBezTo>
                    <a:cubicBezTo>
                      <a:pt x="4" y="1"/>
                      <a:pt x="3" y="1"/>
                      <a:pt x="3" y="0"/>
                    </a:cubicBezTo>
                    <a:cubicBezTo>
                      <a:pt x="2" y="0"/>
                      <a:pt x="0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57" name="Forma livre 358"/>
              <p:cNvSpPr>
                <a:spLocks/>
              </p:cNvSpPr>
              <p:nvPr/>
            </p:nvSpPr>
            <p:spPr bwMode="auto">
              <a:xfrm>
                <a:off x="5588" y="3456"/>
                <a:ext cx="4" cy="6"/>
              </a:xfrm>
              <a:custGeom>
                <a:avLst/>
                <a:gdLst>
                  <a:gd name="T0" fmla="*/ 2 w 2"/>
                  <a:gd name="T1" fmla="*/ 1 h 3"/>
                  <a:gd name="T2" fmla="*/ 1 w 2"/>
                  <a:gd name="T3" fmla="*/ 3 h 3"/>
                  <a:gd name="T4" fmla="*/ 2 w 2"/>
                  <a:gd name="T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2" y="0"/>
                      <a:pt x="0" y="3"/>
                      <a:pt x="1" y="3"/>
                    </a:cubicBezTo>
                    <a:cubicBezTo>
                      <a:pt x="2" y="3"/>
                      <a:pt x="2" y="1"/>
                      <a:pt x="2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58" name="Forma livre 359"/>
              <p:cNvSpPr>
                <a:spLocks/>
              </p:cNvSpPr>
              <p:nvPr/>
            </p:nvSpPr>
            <p:spPr bwMode="auto">
              <a:xfrm>
                <a:off x="5602" y="3442"/>
                <a:ext cx="4" cy="8"/>
              </a:xfrm>
              <a:custGeom>
                <a:avLst/>
                <a:gdLst>
                  <a:gd name="T0" fmla="*/ 1 w 2"/>
                  <a:gd name="T1" fmla="*/ 2 h 4"/>
                  <a:gd name="T2" fmla="*/ 2 w 2"/>
                  <a:gd name="T3" fmla="*/ 3 h 4"/>
                  <a:gd name="T4" fmla="*/ 2 w 2"/>
                  <a:gd name="T5" fmla="*/ 2 h 4"/>
                  <a:gd name="T6" fmla="*/ 1 w 2"/>
                  <a:gd name="T7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1" y="2"/>
                    </a:moveTo>
                    <a:cubicBezTo>
                      <a:pt x="0" y="3"/>
                      <a:pt x="1" y="4"/>
                      <a:pt x="2" y="3"/>
                    </a:cubicBezTo>
                    <a:cubicBezTo>
                      <a:pt x="2" y="3"/>
                      <a:pt x="2" y="2"/>
                      <a:pt x="2" y="2"/>
                    </a:cubicBezTo>
                    <a:cubicBezTo>
                      <a:pt x="2" y="0"/>
                      <a:pt x="1" y="1"/>
                      <a:pt x="1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59" name="Forma livre 360"/>
              <p:cNvSpPr>
                <a:spLocks/>
              </p:cNvSpPr>
              <p:nvPr/>
            </p:nvSpPr>
            <p:spPr bwMode="auto">
              <a:xfrm>
                <a:off x="5602" y="3388"/>
                <a:ext cx="10" cy="6"/>
              </a:xfrm>
              <a:custGeom>
                <a:avLst/>
                <a:gdLst>
                  <a:gd name="T0" fmla="*/ 3 w 5"/>
                  <a:gd name="T1" fmla="*/ 0 h 3"/>
                  <a:gd name="T2" fmla="*/ 2 w 5"/>
                  <a:gd name="T3" fmla="*/ 2 h 3"/>
                  <a:gd name="T4" fmla="*/ 3 w 5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3">
                    <a:moveTo>
                      <a:pt x="3" y="0"/>
                    </a:moveTo>
                    <a:cubicBezTo>
                      <a:pt x="2" y="0"/>
                      <a:pt x="0" y="1"/>
                      <a:pt x="2" y="2"/>
                    </a:cubicBezTo>
                    <a:cubicBezTo>
                      <a:pt x="3" y="3"/>
                      <a:pt x="5" y="1"/>
                      <a:pt x="3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60" name="Forma livre 361"/>
              <p:cNvSpPr>
                <a:spLocks/>
              </p:cNvSpPr>
              <p:nvPr/>
            </p:nvSpPr>
            <p:spPr bwMode="auto">
              <a:xfrm>
                <a:off x="5648" y="3492"/>
                <a:ext cx="8" cy="18"/>
              </a:xfrm>
              <a:custGeom>
                <a:avLst/>
                <a:gdLst>
                  <a:gd name="T0" fmla="*/ 3 w 4"/>
                  <a:gd name="T1" fmla="*/ 1 h 9"/>
                  <a:gd name="T2" fmla="*/ 0 w 4"/>
                  <a:gd name="T3" fmla="*/ 5 h 9"/>
                  <a:gd name="T4" fmla="*/ 1 w 4"/>
                  <a:gd name="T5" fmla="*/ 7 h 9"/>
                  <a:gd name="T6" fmla="*/ 2 w 4"/>
                  <a:gd name="T7" fmla="*/ 7 h 9"/>
                  <a:gd name="T8" fmla="*/ 3 w 4"/>
                  <a:gd name="T9" fmla="*/ 8 h 9"/>
                  <a:gd name="T10" fmla="*/ 3 w 4"/>
                  <a:gd name="T11" fmla="*/ 5 h 9"/>
                  <a:gd name="T12" fmla="*/ 3 w 4"/>
                  <a:gd name="T13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9">
                    <a:moveTo>
                      <a:pt x="3" y="1"/>
                    </a:moveTo>
                    <a:cubicBezTo>
                      <a:pt x="1" y="0"/>
                      <a:pt x="0" y="4"/>
                      <a:pt x="0" y="5"/>
                    </a:cubicBezTo>
                    <a:cubicBezTo>
                      <a:pt x="0" y="6"/>
                      <a:pt x="1" y="6"/>
                      <a:pt x="1" y="7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2" y="8"/>
                      <a:pt x="2" y="8"/>
                      <a:pt x="3" y="8"/>
                    </a:cubicBezTo>
                    <a:cubicBezTo>
                      <a:pt x="4" y="9"/>
                      <a:pt x="3" y="5"/>
                      <a:pt x="3" y="5"/>
                    </a:cubicBezTo>
                    <a:cubicBezTo>
                      <a:pt x="3" y="4"/>
                      <a:pt x="4" y="1"/>
                      <a:pt x="3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61" name="Forma livre 362"/>
              <p:cNvSpPr>
                <a:spLocks/>
              </p:cNvSpPr>
              <p:nvPr/>
            </p:nvSpPr>
            <p:spPr bwMode="auto">
              <a:xfrm>
                <a:off x="5632" y="3480"/>
                <a:ext cx="18" cy="8"/>
              </a:xfrm>
              <a:custGeom>
                <a:avLst/>
                <a:gdLst>
                  <a:gd name="T0" fmla="*/ 8 w 9"/>
                  <a:gd name="T1" fmla="*/ 2 h 4"/>
                  <a:gd name="T2" fmla="*/ 6 w 9"/>
                  <a:gd name="T3" fmla="*/ 2 h 4"/>
                  <a:gd name="T4" fmla="*/ 3 w 9"/>
                  <a:gd name="T5" fmla="*/ 0 h 4"/>
                  <a:gd name="T6" fmla="*/ 1 w 9"/>
                  <a:gd name="T7" fmla="*/ 1 h 4"/>
                  <a:gd name="T8" fmla="*/ 1 w 9"/>
                  <a:gd name="T9" fmla="*/ 3 h 4"/>
                  <a:gd name="T10" fmla="*/ 3 w 9"/>
                  <a:gd name="T11" fmla="*/ 3 h 4"/>
                  <a:gd name="T12" fmla="*/ 8 w 9"/>
                  <a:gd name="T13" fmla="*/ 4 h 4"/>
                  <a:gd name="T14" fmla="*/ 8 w 9"/>
                  <a:gd name="T15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4">
                    <a:moveTo>
                      <a:pt x="8" y="2"/>
                    </a:moveTo>
                    <a:cubicBezTo>
                      <a:pt x="7" y="2"/>
                      <a:pt x="6" y="2"/>
                      <a:pt x="6" y="2"/>
                    </a:cubicBezTo>
                    <a:cubicBezTo>
                      <a:pt x="5" y="1"/>
                      <a:pt x="4" y="0"/>
                      <a:pt x="3" y="0"/>
                    </a:cubicBezTo>
                    <a:cubicBezTo>
                      <a:pt x="2" y="0"/>
                      <a:pt x="1" y="0"/>
                      <a:pt x="1" y="1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" y="4"/>
                      <a:pt x="3" y="3"/>
                      <a:pt x="3" y="3"/>
                    </a:cubicBezTo>
                    <a:cubicBezTo>
                      <a:pt x="5" y="2"/>
                      <a:pt x="6" y="4"/>
                      <a:pt x="8" y="4"/>
                    </a:cubicBezTo>
                    <a:cubicBezTo>
                      <a:pt x="9" y="4"/>
                      <a:pt x="8" y="3"/>
                      <a:pt x="8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62" name="Forma livre 363"/>
              <p:cNvSpPr>
                <a:spLocks/>
              </p:cNvSpPr>
              <p:nvPr/>
            </p:nvSpPr>
            <p:spPr bwMode="auto">
              <a:xfrm>
                <a:off x="5620" y="3584"/>
                <a:ext cx="6" cy="4"/>
              </a:xfrm>
              <a:custGeom>
                <a:avLst/>
                <a:gdLst>
                  <a:gd name="T0" fmla="*/ 2 w 3"/>
                  <a:gd name="T1" fmla="*/ 0 h 2"/>
                  <a:gd name="T2" fmla="*/ 0 w 3"/>
                  <a:gd name="T3" fmla="*/ 2 h 2"/>
                  <a:gd name="T4" fmla="*/ 2 w 3"/>
                  <a:gd name="T5" fmla="*/ 2 h 2"/>
                  <a:gd name="T6" fmla="*/ 2 w 3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2">
                    <a:moveTo>
                      <a:pt x="2" y="0"/>
                    </a:moveTo>
                    <a:cubicBezTo>
                      <a:pt x="2" y="0"/>
                      <a:pt x="0" y="2"/>
                      <a:pt x="0" y="2"/>
                    </a:cubicBezTo>
                    <a:cubicBezTo>
                      <a:pt x="1" y="2"/>
                      <a:pt x="2" y="2"/>
                      <a:pt x="2" y="2"/>
                    </a:cubicBezTo>
                    <a:cubicBezTo>
                      <a:pt x="3" y="1"/>
                      <a:pt x="3" y="0"/>
                      <a:pt x="2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63" name="Forma livre 364"/>
              <p:cNvSpPr>
                <a:spLocks/>
              </p:cNvSpPr>
              <p:nvPr/>
            </p:nvSpPr>
            <p:spPr bwMode="auto">
              <a:xfrm>
                <a:off x="5628" y="3846"/>
                <a:ext cx="14" cy="16"/>
              </a:xfrm>
              <a:custGeom>
                <a:avLst/>
                <a:gdLst>
                  <a:gd name="T0" fmla="*/ 3 w 7"/>
                  <a:gd name="T1" fmla="*/ 5 h 8"/>
                  <a:gd name="T2" fmla="*/ 4 w 7"/>
                  <a:gd name="T3" fmla="*/ 7 h 8"/>
                  <a:gd name="T4" fmla="*/ 7 w 7"/>
                  <a:gd name="T5" fmla="*/ 7 h 8"/>
                  <a:gd name="T6" fmla="*/ 6 w 7"/>
                  <a:gd name="T7" fmla="*/ 5 h 8"/>
                  <a:gd name="T8" fmla="*/ 5 w 7"/>
                  <a:gd name="T9" fmla="*/ 3 h 8"/>
                  <a:gd name="T10" fmla="*/ 2 w 7"/>
                  <a:gd name="T11" fmla="*/ 2 h 8"/>
                  <a:gd name="T12" fmla="*/ 1 w 7"/>
                  <a:gd name="T13" fmla="*/ 3 h 8"/>
                  <a:gd name="T14" fmla="*/ 0 w 7"/>
                  <a:gd name="T15" fmla="*/ 4 h 8"/>
                  <a:gd name="T16" fmla="*/ 1 w 7"/>
                  <a:gd name="T17" fmla="*/ 5 h 8"/>
                  <a:gd name="T18" fmla="*/ 3 w 7"/>
                  <a:gd name="T19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" h="8">
                    <a:moveTo>
                      <a:pt x="3" y="5"/>
                    </a:moveTo>
                    <a:cubicBezTo>
                      <a:pt x="4" y="6"/>
                      <a:pt x="4" y="7"/>
                      <a:pt x="4" y="7"/>
                    </a:cubicBezTo>
                    <a:cubicBezTo>
                      <a:pt x="5" y="7"/>
                      <a:pt x="6" y="8"/>
                      <a:pt x="7" y="7"/>
                    </a:cubicBezTo>
                    <a:cubicBezTo>
                      <a:pt x="7" y="6"/>
                      <a:pt x="6" y="6"/>
                      <a:pt x="6" y="5"/>
                    </a:cubicBezTo>
                    <a:cubicBezTo>
                      <a:pt x="5" y="4"/>
                      <a:pt x="6" y="3"/>
                      <a:pt x="5" y="3"/>
                    </a:cubicBezTo>
                    <a:cubicBezTo>
                      <a:pt x="5" y="1"/>
                      <a:pt x="3" y="0"/>
                      <a:pt x="2" y="2"/>
                    </a:cubicBezTo>
                    <a:cubicBezTo>
                      <a:pt x="2" y="3"/>
                      <a:pt x="2" y="3"/>
                      <a:pt x="1" y="3"/>
                    </a:cubicBezTo>
                    <a:cubicBezTo>
                      <a:pt x="1" y="3"/>
                      <a:pt x="0" y="3"/>
                      <a:pt x="0" y="4"/>
                    </a:cubicBezTo>
                    <a:cubicBezTo>
                      <a:pt x="0" y="4"/>
                      <a:pt x="0" y="4"/>
                      <a:pt x="1" y="5"/>
                    </a:cubicBezTo>
                    <a:cubicBezTo>
                      <a:pt x="1" y="5"/>
                      <a:pt x="2" y="5"/>
                      <a:pt x="3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64" name="Forma livre 365"/>
              <p:cNvSpPr>
                <a:spLocks/>
              </p:cNvSpPr>
              <p:nvPr/>
            </p:nvSpPr>
            <p:spPr bwMode="auto">
              <a:xfrm>
                <a:off x="5618" y="3446"/>
                <a:ext cx="26" cy="14"/>
              </a:xfrm>
              <a:custGeom>
                <a:avLst/>
                <a:gdLst>
                  <a:gd name="T0" fmla="*/ 3 w 13"/>
                  <a:gd name="T1" fmla="*/ 2 h 7"/>
                  <a:gd name="T2" fmla="*/ 4 w 13"/>
                  <a:gd name="T3" fmla="*/ 4 h 7"/>
                  <a:gd name="T4" fmla="*/ 5 w 13"/>
                  <a:gd name="T5" fmla="*/ 5 h 7"/>
                  <a:gd name="T6" fmla="*/ 8 w 13"/>
                  <a:gd name="T7" fmla="*/ 4 h 7"/>
                  <a:gd name="T8" fmla="*/ 11 w 13"/>
                  <a:gd name="T9" fmla="*/ 3 h 7"/>
                  <a:gd name="T10" fmla="*/ 13 w 13"/>
                  <a:gd name="T11" fmla="*/ 2 h 7"/>
                  <a:gd name="T12" fmla="*/ 12 w 13"/>
                  <a:gd name="T13" fmla="*/ 1 h 7"/>
                  <a:gd name="T14" fmla="*/ 9 w 13"/>
                  <a:gd name="T15" fmla="*/ 1 h 7"/>
                  <a:gd name="T16" fmla="*/ 7 w 13"/>
                  <a:gd name="T17" fmla="*/ 1 h 7"/>
                  <a:gd name="T18" fmla="*/ 3 w 13"/>
                  <a:gd name="T19" fmla="*/ 2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7">
                    <a:moveTo>
                      <a:pt x="3" y="2"/>
                    </a:moveTo>
                    <a:cubicBezTo>
                      <a:pt x="3" y="3"/>
                      <a:pt x="4" y="3"/>
                      <a:pt x="4" y="4"/>
                    </a:cubicBezTo>
                    <a:cubicBezTo>
                      <a:pt x="4" y="4"/>
                      <a:pt x="4" y="5"/>
                      <a:pt x="5" y="5"/>
                    </a:cubicBezTo>
                    <a:cubicBezTo>
                      <a:pt x="6" y="7"/>
                      <a:pt x="7" y="5"/>
                      <a:pt x="8" y="4"/>
                    </a:cubicBezTo>
                    <a:cubicBezTo>
                      <a:pt x="9" y="4"/>
                      <a:pt x="10" y="3"/>
                      <a:pt x="11" y="3"/>
                    </a:cubicBezTo>
                    <a:cubicBezTo>
                      <a:pt x="11" y="3"/>
                      <a:pt x="12" y="3"/>
                      <a:pt x="13" y="2"/>
                    </a:cubicBezTo>
                    <a:cubicBezTo>
                      <a:pt x="13" y="2"/>
                      <a:pt x="12" y="1"/>
                      <a:pt x="12" y="1"/>
                    </a:cubicBezTo>
                    <a:cubicBezTo>
                      <a:pt x="11" y="0"/>
                      <a:pt x="10" y="1"/>
                      <a:pt x="9" y="1"/>
                    </a:cubicBezTo>
                    <a:cubicBezTo>
                      <a:pt x="8" y="1"/>
                      <a:pt x="7" y="1"/>
                      <a:pt x="7" y="1"/>
                    </a:cubicBezTo>
                    <a:cubicBezTo>
                      <a:pt x="5" y="0"/>
                      <a:pt x="0" y="0"/>
                      <a:pt x="3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65" name="Forma livre 366"/>
              <p:cNvSpPr>
                <a:spLocks/>
              </p:cNvSpPr>
              <p:nvPr/>
            </p:nvSpPr>
            <p:spPr bwMode="auto">
              <a:xfrm>
                <a:off x="5634" y="3438"/>
                <a:ext cx="6" cy="8"/>
              </a:xfrm>
              <a:custGeom>
                <a:avLst/>
                <a:gdLst>
                  <a:gd name="T0" fmla="*/ 1 w 3"/>
                  <a:gd name="T1" fmla="*/ 1 h 4"/>
                  <a:gd name="T2" fmla="*/ 2 w 3"/>
                  <a:gd name="T3" fmla="*/ 3 h 4"/>
                  <a:gd name="T4" fmla="*/ 1 w 3"/>
                  <a:gd name="T5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4">
                    <a:moveTo>
                      <a:pt x="1" y="1"/>
                    </a:moveTo>
                    <a:cubicBezTo>
                      <a:pt x="0" y="2"/>
                      <a:pt x="2" y="4"/>
                      <a:pt x="2" y="3"/>
                    </a:cubicBezTo>
                    <a:cubicBezTo>
                      <a:pt x="3" y="3"/>
                      <a:pt x="2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66" name="Forma livre 367"/>
              <p:cNvSpPr>
                <a:spLocks/>
              </p:cNvSpPr>
              <p:nvPr/>
            </p:nvSpPr>
            <p:spPr bwMode="auto">
              <a:xfrm>
                <a:off x="5628" y="3460"/>
                <a:ext cx="26" cy="26"/>
              </a:xfrm>
              <a:custGeom>
                <a:avLst/>
                <a:gdLst>
                  <a:gd name="T0" fmla="*/ 12 w 13"/>
                  <a:gd name="T1" fmla="*/ 12 h 13"/>
                  <a:gd name="T2" fmla="*/ 12 w 13"/>
                  <a:gd name="T3" fmla="*/ 10 h 13"/>
                  <a:gd name="T4" fmla="*/ 11 w 13"/>
                  <a:gd name="T5" fmla="*/ 5 h 13"/>
                  <a:gd name="T6" fmla="*/ 7 w 13"/>
                  <a:gd name="T7" fmla="*/ 3 h 13"/>
                  <a:gd name="T8" fmla="*/ 6 w 13"/>
                  <a:gd name="T9" fmla="*/ 1 h 13"/>
                  <a:gd name="T10" fmla="*/ 3 w 13"/>
                  <a:gd name="T11" fmla="*/ 1 h 13"/>
                  <a:gd name="T12" fmla="*/ 1 w 13"/>
                  <a:gd name="T13" fmla="*/ 4 h 13"/>
                  <a:gd name="T14" fmla="*/ 2 w 13"/>
                  <a:gd name="T15" fmla="*/ 5 h 13"/>
                  <a:gd name="T16" fmla="*/ 2 w 13"/>
                  <a:gd name="T17" fmla="*/ 6 h 13"/>
                  <a:gd name="T18" fmla="*/ 2 w 13"/>
                  <a:gd name="T19" fmla="*/ 8 h 13"/>
                  <a:gd name="T20" fmla="*/ 5 w 13"/>
                  <a:gd name="T21" fmla="*/ 8 h 13"/>
                  <a:gd name="T22" fmla="*/ 7 w 13"/>
                  <a:gd name="T23" fmla="*/ 9 h 13"/>
                  <a:gd name="T24" fmla="*/ 11 w 13"/>
                  <a:gd name="T25" fmla="*/ 12 h 13"/>
                  <a:gd name="T26" fmla="*/ 12 w 13"/>
                  <a:gd name="T27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" h="13">
                    <a:moveTo>
                      <a:pt x="12" y="12"/>
                    </a:moveTo>
                    <a:cubicBezTo>
                      <a:pt x="13" y="11"/>
                      <a:pt x="12" y="10"/>
                      <a:pt x="12" y="10"/>
                    </a:cubicBezTo>
                    <a:cubicBezTo>
                      <a:pt x="11" y="8"/>
                      <a:pt x="12" y="7"/>
                      <a:pt x="11" y="5"/>
                    </a:cubicBezTo>
                    <a:cubicBezTo>
                      <a:pt x="10" y="4"/>
                      <a:pt x="7" y="5"/>
                      <a:pt x="7" y="3"/>
                    </a:cubicBezTo>
                    <a:cubicBezTo>
                      <a:pt x="6" y="3"/>
                      <a:pt x="7" y="2"/>
                      <a:pt x="6" y="1"/>
                    </a:cubicBezTo>
                    <a:cubicBezTo>
                      <a:pt x="5" y="1"/>
                      <a:pt x="4" y="0"/>
                      <a:pt x="3" y="1"/>
                    </a:cubicBezTo>
                    <a:cubicBezTo>
                      <a:pt x="2" y="1"/>
                      <a:pt x="0" y="3"/>
                      <a:pt x="1" y="4"/>
                    </a:cubicBezTo>
                    <a:cubicBezTo>
                      <a:pt x="2" y="5"/>
                      <a:pt x="2" y="4"/>
                      <a:pt x="2" y="5"/>
                    </a:cubicBezTo>
                    <a:cubicBezTo>
                      <a:pt x="3" y="5"/>
                      <a:pt x="2" y="5"/>
                      <a:pt x="2" y="6"/>
                    </a:cubicBezTo>
                    <a:cubicBezTo>
                      <a:pt x="1" y="6"/>
                      <a:pt x="1" y="7"/>
                      <a:pt x="2" y="8"/>
                    </a:cubicBezTo>
                    <a:cubicBezTo>
                      <a:pt x="3" y="8"/>
                      <a:pt x="4" y="8"/>
                      <a:pt x="5" y="8"/>
                    </a:cubicBezTo>
                    <a:cubicBezTo>
                      <a:pt x="6" y="8"/>
                      <a:pt x="6" y="8"/>
                      <a:pt x="7" y="9"/>
                    </a:cubicBezTo>
                    <a:cubicBezTo>
                      <a:pt x="8" y="10"/>
                      <a:pt x="9" y="11"/>
                      <a:pt x="11" y="12"/>
                    </a:cubicBezTo>
                    <a:cubicBezTo>
                      <a:pt x="11" y="12"/>
                      <a:pt x="12" y="13"/>
                      <a:pt x="12" y="1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67" name="Forma livre 368"/>
              <p:cNvSpPr>
                <a:spLocks/>
              </p:cNvSpPr>
              <p:nvPr/>
            </p:nvSpPr>
            <p:spPr bwMode="auto">
              <a:xfrm>
                <a:off x="5614" y="3434"/>
                <a:ext cx="16" cy="6"/>
              </a:xfrm>
              <a:custGeom>
                <a:avLst/>
                <a:gdLst>
                  <a:gd name="T0" fmla="*/ 5 w 8"/>
                  <a:gd name="T1" fmla="*/ 1 h 3"/>
                  <a:gd name="T2" fmla="*/ 2 w 8"/>
                  <a:gd name="T3" fmla="*/ 1 h 3"/>
                  <a:gd name="T4" fmla="*/ 1 w 8"/>
                  <a:gd name="T5" fmla="*/ 2 h 3"/>
                  <a:gd name="T6" fmla="*/ 4 w 8"/>
                  <a:gd name="T7" fmla="*/ 2 h 3"/>
                  <a:gd name="T8" fmla="*/ 7 w 8"/>
                  <a:gd name="T9" fmla="*/ 2 h 3"/>
                  <a:gd name="T10" fmla="*/ 5 w 8"/>
                  <a:gd name="T1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3">
                    <a:moveTo>
                      <a:pt x="5" y="1"/>
                    </a:moveTo>
                    <a:cubicBezTo>
                      <a:pt x="4" y="1"/>
                      <a:pt x="3" y="1"/>
                      <a:pt x="2" y="1"/>
                    </a:cubicBezTo>
                    <a:cubicBezTo>
                      <a:pt x="2" y="1"/>
                      <a:pt x="0" y="2"/>
                      <a:pt x="1" y="2"/>
                    </a:cubicBezTo>
                    <a:cubicBezTo>
                      <a:pt x="2" y="3"/>
                      <a:pt x="3" y="2"/>
                      <a:pt x="4" y="2"/>
                    </a:cubicBezTo>
                    <a:cubicBezTo>
                      <a:pt x="5" y="2"/>
                      <a:pt x="7" y="3"/>
                      <a:pt x="7" y="2"/>
                    </a:cubicBezTo>
                    <a:cubicBezTo>
                      <a:pt x="8" y="0"/>
                      <a:pt x="5" y="0"/>
                      <a:pt x="5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68" name="Forma livre 369"/>
              <p:cNvSpPr>
                <a:spLocks/>
              </p:cNvSpPr>
              <p:nvPr/>
            </p:nvSpPr>
            <p:spPr bwMode="auto">
              <a:xfrm>
                <a:off x="5616" y="3492"/>
                <a:ext cx="14" cy="18"/>
              </a:xfrm>
              <a:custGeom>
                <a:avLst/>
                <a:gdLst>
                  <a:gd name="T0" fmla="*/ 2 w 7"/>
                  <a:gd name="T1" fmla="*/ 9 h 9"/>
                  <a:gd name="T2" fmla="*/ 4 w 7"/>
                  <a:gd name="T3" fmla="*/ 7 h 9"/>
                  <a:gd name="T4" fmla="*/ 6 w 7"/>
                  <a:gd name="T5" fmla="*/ 7 h 9"/>
                  <a:gd name="T6" fmla="*/ 5 w 7"/>
                  <a:gd name="T7" fmla="*/ 3 h 9"/>
                  <a:gd name="T8" fmla="*/ 4 w 7"/>
                  <a:gd name="T9" fmla="*/ 1 h 9"/>
                  <a:gd name="T10" fmla="*/ 2 w 7"/>
                  <a:gd name="T11" fmla="*/ 2 h 9"/>
                  <a:gd name="T12" fmla="*/ 2 w 7"/>
                  <a:gd name="T13" fmla="*/ 5 h 9"/>
                  <a:gd name="T14" fmla="*/ 2 w 7"/>
                  <a:gd name="T1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9">
                    <a:moveTo>
                      <a:pt x="2" y="9"/>
                    </a:moveTo>
                    <a:cubicBezTo>
                      <a:pt x="3" y="9"/>
                      <a:pt x="3" y="8"/>
                      <a:pt x="4" y="7"/>
                    </a:cubicBezTo>
                    <a:cubicBezTo>
                      <a:pt x="5" y="7"/>
                      <a:pt x="5" y="7"/>
                      <a:pt x="6" y="7"/>
                    </a:cubicBezTo>
                    <a:cubicBezTo>
                      <a:pt x="7" y="6"/>
                      <a:pt x="7" y="3"/>
                      <a:pt x="5" y="3"/>
                    </a:cubicBezTo>
                    <a:cubicBezTo>
                      <a:pt x="5" y="3"/>
                      <a:pt x="5" y="1"/>
                      <a:pt x="4" y="1"/>
                    </a:cubicBezTo>
                    <a:cubicBezTo>
                      <a:pt x="4" y="0"/>
                      <a:pt x="2" y="2"/>
                      <a:pt x="2" y="2"/>
                    </a:cubicBezTo>
                    <a:cubicBezTo>
                      <a:pt x="1" y="3"/>
                      <a:pt x="1" y="4"/>
                      <a:pt x="2" y="5"/>
                    </a:cubicBezTo>
                    <a:cubicBezTo>
                      <a:pt x="2" y="6"/>
                      <a:pt x="0" y="9"/>
                      <a:pt x="2" y="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69" name="Forma livre 370"/>
              <p:cNvSpPr>
                <a:spLocks/>
              </p:cNvSpPr>
              <p:nvPr/>
            </p:nvSpPr>
            <p:spPr bwMode="auto">
              <a:xfrm>
                <a:off x="5618" y="3476"/>
                <a:ext cx="8" cy="14"/>
              </a:xfrm>
              <a:custGeom>
                <a:avLst/>
                <a:gdLst>
                  <a:gd name="T0" fmla="*/ 1 w 4"/>
                  <a:gd name="T1" fmla="*/ 4 h 7"/>
                  <a:gd name="T2" fmla="*/ 0 w 4"/>
                  <a:gd name="T3" fmla="*/ 4 h 7"/>
                  <a:gd name="T4" fmla="*/ 1 w 4"/>
                  <a:gd name="T5" fmla="*/ 6 h 7"/>
                  <a:gd name="T6" fmla="*/ 3 w 4"/>
                  <a:gd name="T7" fmla="*/ 6 h 7"/>
                  <a:gd name="T8" fmla="*/ 3 w 4"/>
                  <a:gd name="T9" fmla="*/ 4 h 7"/>
                  <a:gd name="T10" fmla="*/ 4 w 4"/>
                  <a:gd name="T11" fmla="*/ 2 h 7"/>
                  <a:gd name="T12" fmla="*/ 2 w 4"/>
                  <a:gd name="T13" fmla="*/ 2 h 7"/>
                  <a:gd name="T14" fmla="*/ 1 w 4"/>
                  <a:gd name="T15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" h="7">
                    <a:moveTo>
                      <a:pt x="1" y="4"/>
                    </a:moveTo>
                    <a:cubicBezTo>
                      <a:pt x="1" y="4"/>
                      <a:pt x="0" y="3"/>
                      <a:pt x="0" y="4"/>
                    </a:cubicBezTo>
                    <a:cubicBezTo>
                      <a:pt x="0" y="6"/>
                      <a:pt x="1" y="5"/>
                      <a:pt x="1" y="6"/>
                    </a:cubicBezTo>
                    <a:cubicBezTo>
                      <a:pt x="2" y="6"/>
                      <a:pt x="2" y="7"/>
                      <a:pt x="3" y="6"/>
                    </a:cubicBezTo>
                    <a:cubicBezTo>
                      <a:pt x="3" y="6"/>
                      <a:pt x="3" y="5"/>
                      <a:pt x="3" y="4"/>
                    </a:cubicBezTo>
                    <a:cubicBezTo>
                      <a:pt x="3" y="3"/>
                      <a:pt x="4" y="3"/>
                      <a:pt x="4" y="2"/>
                    </a:cubicBezTo>
                    <a:cubicBezTo>
                      <a:pt x="4" y="0"/>
                      <a:pt x="2" y="0"/>
                      <a:pt x="2" y="2"/>
                    </a:cubicBezTo>
                    <a:cubicBezTo>
                      <a:pt x="2" y="3"/>
                      <a:pt x="3" y="4"/>
                      <a:pt x="1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70" name="Forma livre 371"/>
              <p:cNvSpPr>
                <a:spLocks/>
              </p:cNvSpPr>
              <p:nvPr/>
            </p:nvSpPr>
            <p:spPr bwMode="auto">
              <a:xfrm>
                <a:off x="5644" y="3456"/>
                <a:ext cx="6" cy="10"/>
              </a:xfrm>
              <a:custGeom>
                <a:avLst/>
                <a:gdLst>
                  <a:gd name="T0" fmla="*/ 2 w 3"/>
                  <a:gd name="T1" fmla="*/ 5 h 5"/>
                  <a:gd name="T2" fmla="*/ 2 w 3"/>
                  <a:gd name="T3" fmla="*/ 2 h 5"/>
                  <a:gd name="T4" fmla="*/ 1 w 3"/>
                  <a:gd name="T5" fmla="*/ 0 h 5"/>
                  <a:gd name="T6" fmla="*/ 1 w 3"/>
                  <a:gd name="T7" fmla="*/ 1 h 5"/>
                  <a:gd name="T8" fmla="*/ 1 w 3"/>
                  <a:gd name="T9" fmla="*/ 3 h 5"/>
                  <a:gd name="T10" fmla="*/ 2 w 3"/>
                  <a:gd name="T11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5">
                    <a:moveTo>
                      <a:pt x="2" y="5"/>
                    </a:moveTo>
                    <a:cubicBezTo>
                      <a:pt x="3" y="4"/>
                      <a:pt x="3" y="2"/>
                      <a:pt x="2" y="2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0" y="1"/>
                      <a:pt x="1" y="1"/>
                    </a:cubicBezTo>
                    <a:cubicBezTo>
                      <a:pt x="1" y="2"/>
                      <a:pt x="1" y="3"/>
                      <a:pt x="1" y="3"/>
                    </a:cubicBezTo>
                    <a:cubicBezTo>
                      <a:pt x="1" y="4"/>
                      <a:pt x="2" y="5"/>
                      <a:pt x="2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71" name="Forma livre 372"/>
              <p:cNvSpPr>
                <a:spLocks/>
              </p:cNvSpPr>
              <p:nvPr/>
            </p:nvSpPr>
            <p:spPr bwMode="auto">
              <a:xfrm>
                <a:off x="5636" y="3418"/>
                <a:ext cx="10" cy="14"/>
              </a:xfrm>
              <a:custGeom>
                <a:avLst/>
                <a:gdLst>
                  <a:gd name="T0" fmla="*/ 1 w 5"/>
                  <a:gd name="T1" fmla="*/ 5 h 7"/>
                  <a:gd name="T2" fmla="*/ 3 w 5"/>
                  <a:gd name="T3" fmla="*/ 4 h 7"/>
                  <a:gd name="T4" fmla="*/ 4 w 5"/>
                  <a:gd name="T5" fmla="*/ 3 h 7"/>
                  <a:gd name="T6" fmla="*/ 3 w 5"/>
                  <a:gd name="T7" fmla="*/ 2 h 7"/>
                  <a:gd name="T8" fmla="*/ 4 w 5"/>
                  <a:gd name="T9" fmla="*/ 1 h 7"/>
                  <a:gd name="T10" fmla="*/ 3 w 5"/>
                  <a:gd name="T11" fmla="*/ 0 h 7"/>
                  <a:gd name="T12" fmla="*/ 1 w 5"/>
                  <a:gd name="T13" fmla="*/ 1 h 7"/>
                  <a:gd name="T14" fmla="*/ 1 w 5"/>
                  <a:gd name="T15" fmla="*/ 3 h 7"/>
                  <a:gd name="T16" fmla="*/ 1 w 5"/>
                  <a:gd name="T17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7">
                    <a:moveTo>
                      <a:pt x="1" y="5"/>
                    </a:moveTo>
                    <a:cubicBezTo>
                      <a:pt x="1" y="7"/>
                      <a:pt x="3" y="5"/>
                      <a:pt x="3" y="4"/>
                    </a:cubicBezTo>
                    <a:cubicBezTo>
                      <a:pt x="4" y="4"/>
                      <a:pt x="4" y="4"/>
                      <a:pt x="4" y="3"/>
                    </a:cubicBezTo>
                    <a:cubicBezTo>
                      <a:pt x="4" y="3"/>
                      <a:pt x="3" y="3"/>
                      <a:pt x="3" y="2"/>
                    </a:cubicBezTo>
                    <a:cubicBezTo>
                      <a:pt x="3" y="1"/>
                      <a:pt x="4" y="1"/>
                      <a:pt x="4" y="1"/>
                    </a:cubicBezTo>
                    <a:cubicBezTo>
                      <a:pt x="5" y="0"/>
                      <a:pt x="4" y="0"/>
                      <a:pt x="3" y="0"/>
                    </a:cubicBezTo>
                    <a:cubicBezTo>
                      <a:pt x="2" y="0"/>
                      <a:pt x="1" y="1"/>
                      <a:pt x="1" y="1"/>
                    </a:cubicBezTo>
                    <a:cubicBezTo>
                      <a:pt x="0" y="2"/>
                      <a:pt x="0" y="2"/>
                      <a:pt x="1" y="3"/>
                    </a:cubicBezTo>
                    <a:cubicBezTo>
                      <a:pt x="1" y="4"/>
                      <a:pt x="1" y="4"/>
                      <a:pt x="1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72" name="Forma livre 373"/>
              <p:cNvSpPr>
                <a:spLocks/>
              </p:cNvSpPr>
              <p:nvPr/>
            </p:nvSpPr>
            <p:spPr bwMode="auto">
              <a:xfrm>
                <a:off x="5648" y="3442"/>
                <a:ext cx="8" cy="12"/>
              </a:xfrm>
              <a:custGeom>
                <a:avLst/>
                <a:gdLst>
                  <a:gd name="T0" fmla="*/ 2 w 4"/>
                  <a:gd name="T1" fmla="*/ 1 h 6"/>
                  <a:gd name="T2" fmla="*/ 1 w 4"/>
                  <a:gd name="T3" fmla="*/ 3 h 6"/>
                  <a:gd name="T4" fmla="*/ 2 w 4"/>
                  <a:gd name="T5" fmla="*/ 6 h 6"/>
                  <a:gd name="T6" fmla="*/ 3 w 4"/>
                  <a:gd name="T7" fmla="*/ 2 h 6"/>
                  <a:gd name="T8" fmla="*/ 2 w 4"/>
                  <a:gd name="T9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6">
                    <a:moveTo>
                      <a:pt x="2" y="1"/>
                    </a:moveTo>
                    <a:cubicBezTo>
                      <a:pt x="0" y="1"/>
                      <a:pt x="0" y="2"/>
                      <a:pt x="1" y="3"/>
                    </a:cubicBezTo>
                    <a:cubicBezTo>
                      <a:pt x="1" y="4"/>
                      <a:pt x="1" y="6"/>
                      <a:pt x="2" y="6"/>
                    </a:cubicBezTo>
                    <a:cubicBezTo>
                      <a:pt x="4" y="5"/>
                      <a:pt x="3" y="3"/>
                      <a:pt x="3" y="2"/>
                    </a:cubicBezTo>
                    <a:cubicBezTo>
                      <a:pt x="3" y="1"/>
                      <a:pt x="3" y="0"/>
                      <a:pt x="2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73" name="Forma livre 374"/>
              <p:cNvSpPr>
                <a:spLocks/>
              </p:cNvSpPr>
              <p:nvPr/>
            </p:nvSpPr>
            <p:spPr bwMode="auto">
              <a:xfrm>
                <a:off x="5634" y="3400"/>
                <a:ext cx="18" cy="12"/>
              </a:xfrm>
              <a:custGeom>
                <a:avLst/>
                <a:gdLst>
                  <a:gd name="T0" fmla="*/ 5 w 9"/>
                  <a:gd name="T1" fmla="*/ 0 h 6"/>
                  <a:gd name="T2" fmla="*/ 1 w 9"/>
                  <a:gd name="T3" fmla="*/ 2 h 6"/>
                  <a:gd name="T4" fmla="*/ 2 w 9"/>
                  <a:gd name="T5" fmla="*/ 3 h 6"/>
                  <a:gd name="T6" fmla="*/ 3 w 9"/>
                  <a:gd name="T7" fmla="*/ 4 h 6"/>
                  <a:gd name="T8" fmla="*/ 4 w 9"/>
                  <a:gd name="T9" fmla="*/ 4 h 6"/>
                  <a:gd name="T10" fmla="*/ 6 w 9"/>
                  <a:gd name="T11" fmla="*/ 3 h 6"/>
                  <a:gd name="T12" fmla="*/ 7 w 9"/>
                  <a:gd name="T13" fmla="*/ 4 h 6"/>
                  <a:gd name="T14" fmla="*/ 5 w 9"/>
                  <a:gd name="T1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6">
                    <a:moveTo>
                      <a:pt x="5" y="0"/>
                    </a:moveTo>
                    <a:cubicBezTo>
                      <a:pt x="4" y="0"/>
                      <a:pt x="0" y="1"/>
                      <a:pt x="1" y="2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3"/>
                      <a:pt x="2" y="4"/>
                      <a:pt x="3" y="4"/>
                    </a:cubicBezTo>
                    <a:cubicBezTo>
                      <a:pt x="3" y="6"/>
                      <a:pt x="4" y="5"/>
                      <a:pt x="4" y="4"/>
                    </a:cubicBezTo>
                    <a:cubicBezTo>
                      <a:pt x="4" y="3"/>
                      <a:pt x="4" y="2"/>
                      <a:pt x="6" y="3"/>
                    </a:cubicBezTo>
                    <a:cubicBezTo>
                      <a:pt x="6" y="3"/>
                      <a:pt x="6" y="4"/>
                      <a:pt x="7" y="4"/>
                    </a:cubicBezTo>
                    <a:cubicBezTo>
                      <a:pt x="9" y="3"/>
                      <a:pt x="6" y="0"/>
                      <a:pt x="5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74" name="Forma livre 375"/>
              <p:cNvSpPr>
                <a:spLocks/>
              </p:cNvSpPr>
              <p:nvPr/>
            </p:nvSpPr>
            <p:spPr bwMode="auto">
              <a:xfrm>
                <a:off x="5564" y="3662"/>
                <a:ext cx="16" cy="18"/>
              </a:xfrm>
              <a:custGeom>
                <a:avLst/>
                <a:gdLst>
                  <a:gd name="T0" fmla="*/ 0 w 8"/>
                  <a:gd name="T1" fmla="*/ 1 h 9"/>
                  <a:gd name="T2" fmla="*/ 1 w 8"/>
                  <a:gd name="T3" fmla="*/ 3 h 9"/>
                  <a:gd name="T4" fmla="*/ 4 w 8"/>
                  <a:gd name="T5" fmla="*/ 7 h 9"/>
                  <a:gd name="T6" fmla="*/ 4 w 8"/>
                  <a:gd name="T7" fmla="*/ 9 h 9"/>
                  <a:gd name="T8" fmla="*/ 5 w 8"/>
                  <a:gd name="T9" fmla="*/ 7 h 9"/>
                  <a:gd name="T10" fmla="*/ 6 w 8"/>
                  <a:gd name="T11" fmla="*/ 7 h 9"/>
                  <a:gd name="T12" fmla="*/ 7 w 8"/>
                  <a:gd name="T13" fmla="*/ 6 h 9"/>
                  <a:gd name="T14" fmla="*/ 7 w 8"/>
                  <a:gd name="T15" fmla="*/ 4 h 9"/>
                  <a:gd name="T16" fmla="*/ 5 w 8"/>
                  <a:gd name="T17" fmla="*/ 1 h 9"/>
                  <a:gd name="T18" fmla="*/ 3 w 8"/>
                  <a:gd name="T19" fmla="*/ 1 h 9"/>
                  <a:gd name="T20" fmla="*/ 0 w 8"/>
                  <a:gd name="T21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" h="9">
                    <a:moveTo>
                      <a:pt x="0" y="1"/>
                    </a:moveTo>
                    <a:cubicBezTo>
                      <a:pt x="0" y="1"/>
                      <a:pt x="1" y="3"/>
                      <a:pt x="1" y="3"/>
                    </a:cubicBezTo>
                    <a:cubicBezTo>
                      <a:pt x="3" y="4"/>
                      <a:pt x="5" y="4"/>
                      <a:pt x="4" y="7"/>
                    </a:cubicBezTo>
                    <a:cubicBezTo>
                      <a:pt x="4" y="7"/>
                      <a:pt x="3" y="8"/>
                      <a:pt x="4" y="9"/>
                    </a:cubicBezTo>
                    <a:cubicBezTo>
                      <a:pt x="4" y="9"/>
                      <a:pt x="5" y="8"/>
                      <a:pt x="5" y="7"/>
                    </a:cubicBezTo>
                    <a:cubicBezTo>
                      <a:pt x="5" y="7"/>
                      <a:pt x="6" y="7"/>
                      <a:pt x="6" y="7"/>
                    </a:cubicBezTo>
                    <a:cubicBezTo>
                      <a:pt x="6" y="6"/>
                      <a:pt x="7" y="6"/>
                      <a:pt x="7" y="6"/>
                    </a:cubicBezTo>
                    <a:cubicBezTo>
                      <a:pt x="7" y="6"/>
                      <a:pt x="7" y="4"/>
                      <a:pt x="7" y="4"/>
                    </a:cubicBezTo>
                    <a:cubicBezTo>
                      <a:pt x="7" y="2"/>
                      <a:pt x="8" y="0"/>
                      <a:pt x="5" y="1"/>
                    </a:cubicBezTo>
                    <a:cubicBezTo>
                      <a:pt x="4" y="1"/>
                      <a:pt x="4" y="1"/>
                      <a:pt x="3" y="1"/>
                    </a:cubicBezTo>
                    <a:cubicBezTo>
                      <a:pt x="2" y="1"/>
                      <a:pt x="1" y="0"/>
                      <a:pt x="0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75" name="Forma livre 376"/>
              <p:cNvSpPr>
                <a:spLocks/>
              </p:cNvSpPr>
              <p:nvPr/>
            </p:nvSpPr>
            <p:spPr bwMode="auto">
              <a:xfrm>
                <a:off x="5582" y="3642"/>
                <a:ext cx="20" cy="20"/>
              </a:xfrm>
              <a:custGeom>
                <a:avLst/>
                <a:gdLst>
                  <a:gd name="T0" fmla="*/ 2 w 10"/>
                  <a:gd name="T1" fmla="*/ 5 h 10"/>
                  <a:gd name="T2" fmla="*/ 4 w 10"/>
                  <a:gd name="T3" fmla="*/ 7 h 10"/>
                  <a:gd name="T4" fmla="*/ 5 w 10"/>
                  <a:gd name="T5" fmla="*/ 10 h 10"/>
                  <a:gd name="T6" fmla="*/ 5 w 10"/>
                  <a:gd name="T7" fmla="*/ 10 h 10"/>
                  <a:gd name="T8" fmla="*/ 8 w 10"/>
                  <a:gd name="T9" fmla="*/ 7 h 10"/>
                  <a:gd name="T10" fmla="*/ 9 w 10"/>
                  <a:gd name="T11" fmla="*/ 6 h 10"/>
                  <a:gd name="T12" fmla="*/ 9 w 10"/>
                  <a:gd name="T13" fmla="*/ 4 h 10"/>
                  <a:gd name="T14" fmla="*/ 6 w 10"/>
                  <a:gd name="T15" fmla="*/ 1 h 10"/>
                  <a:gd name="T16" fmla="*/ 0 w 10"/>
                  <a:gd name="T17" fmla="*/ 1 h 10"/>
                  <a:gd name="T18" fmla="*/ 2 w 10"/>
                  <a:gd name="T19" fmla="*/ 5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10">
                    <a:moveTo>
                      <a:pt x="2" y="5"/>
                    </a:moveTo>
                    <a:cubicBezTo>
                      <a:pt x="3" y="6"/>
                      <a:pt x="3" y="7"/>
                      <a:pt x="4" y="7"/>
                    </a:cubicBezTo>
                    <a:cubicBezTo>
                      <a:pt x="5" y="8"/>
                      <a:pt x="4" y="9"/>
                      <a:pt x="5" y="10"/>
                    </a:cubicBezTo>
                    <a:cubicBezTo>
                      <a:pt x="5" y="10"/>
                      <a:pt x="5" y="10"/>
                      <a:pt x="5" y="10"/>
                    </a:cubicBezTo>
                    <a:cubicBezTo>
                      <a:pt x="6" y="10"/>
                      <a:pt x="7" y="8"/>
                      <a:pt x="8" y="7"/>
                    </a:cubicBezTo>
                    <a:cubicBezTo>
                      <a:pt x="8" y="7"/>
                      <a:pt x="9" y="7"/>
                      <a:pt x="9" y="6"/>
                    </a:cubicBezTo>
                    <a:cubicBezTo>
                      <a:pt x="10" y="5"/>
                      <a:pt x="9" y="5"/>
                      <a:pt x="9" y="4"/>
                    </a:cubicBezTo>
                    <a:cubicBezTo>
                      <a:pt x="8" y="3"/>
                      <a:pt x="7" y="2"/>
                      <a:pt x="6" y="1"/>
                    </a:cubicBezTo>
                    <a:cubicBezTo>
                      <a:pt x="5" y="0"/>
                      <a:pt x="1" y="0"/>
                      <a:pt x="0" y="1"/>
                    </a:cubicBezTo>
                    <a:cubicBezTo>
                      <a:pt x="0" y="2"/>
                      <a:pt x="2" y="4"/>
                      <a:pt x="2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76" name="Forma livre 377"/>
              <p:cNvSpPr>
                <a:spLocks/>
              </p:cNvSpPr>
              <p:nvPr/>
            </p:nvSpPr>
            <p:spPr bwMode="auto">
              <a:xfrm>
                <a:off x="5564" y="3684"/>
                <a:ext cx="20" cy="28"/>
              </a:xfrm>
              <a:custGeom>
                <a:avLst/>
                <a:gdLst>
                  <a:gd name="T0" fmla="*/ 3 w 10"/>
                  <a:gd name="T1" fmla="*/ 5 h 14"/>
                  <a:gd name="T2" fmla="*/ 6 w 10"/>
                  <a:gd name="T3" fmla="*/ 5 h 14"/>
                  <a:gd name="T4" fmla="*/ 4 w 10"/>
                  <a:gd name="T5" fmla="*/ 8 h 14"/>
                  <a:gd name="T6" fmla="*/ 1 w 10"/>
                  <a:gd name="T7" fmla="*/ 11 h 14"/>
                  <a:gd name="T8" fmla="*/ 2 w 10"/>
                  <a:gd name="T9" fmla="*/ 14 h 14"/>
                  <a:gd name="T10" fmla="*/ 3 w 10"/>
                  <a:gd name="T11" fmla="*/ 13 h 14"/>
                  <a:gd name="T12" fmla="*/ 6 w 10"/>
                  <a:gd name="T13" fmla="*/ 11 h 14"/>
                  <a:gd name="T14" fmla="*/ 8 w 10"/>
                  <a:gd name="T15" fmla="*/ 9 h 14"/>
                  <a:gd name="T16" fmla="*/ 8 w 10"/>
                  <a:gd name="T17" fmla="*/ 7 h 14"/>
                  <a:gd name="T18" fmla="*/ 10 w 10"/>
                  <a:gd name="T19" fmla="*/ 4 h 14"/>
                  <a:gd name="T20" fmla="*/ 8 w 10"/>
                  <a:gd name="T21" fmla="*/ 3 h 14"/>
                  <a:gd name="T22" fmla="*/ 7 w 10"/>
                  <a:gd name="T23" fmla="*/ 1 h 14"/>
                  <a:gd name="T24" fmla="*/ 6 w 10"/>
                  <a:gd name="T25" fmla="*/ 1 h 14"/>
                  <a:gd name="T26" fmla="*/ 5 w 10"/>
                  <a:gd name="T27" fmla="*/ 2 h 14"/>
                  <a:gd name="T28" fmla="*/ 3 w 10"/>
                  <a:gd name="T29" fmla="*/ 1 h 14"/>
                  <a:gd name="T30" fmla="*/ 2 w 10"/>
                  <a:gd name="T31" fmla="*/ 0 h 14"/>
                  <a:gd name="T32" fmla="*/ 0 w 10"/>
                  <a:gd name="T33" fmla="*/ 2 h 14"/>
                  <a:gd name="T34" fmla="*/ 2 w 10"/>
                  <a:gd name="T35" fmla="*/ 3 h 14"/>
                  <a:gd name="T36" fmla="*/ 3 w 10"/>
                  <a:gd name="T37" fmla="*/ 5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0" h="14">
                    <a:moveTo>
                      <a:pt x="3" y="5"/>
                    </a:moveTo>
                    <a:cubicBezTo>
                      <a:pt x="4" y="5"/>
                      <a:pt x="5" y="4"/>
                      <a:pt x="6" y="5"/>
                    </a:cubicBezTo>
                    <a:cubicBezTo>
                      <a:pt x="7" y="6"/>
                      <a:pt x="5" y="8"/>
                      <a:pt x="4" y="8"/>
                    </a:cubicBezTo>
                    <a:cubicBezTo>
                      <a:pt x="3" y="9"/>
                      <a:pt x="2" y="10"/>
                      <a:pt x="1" y="11"/>
                    </a:cubicBezTo>
                    <a:cubicBezTo>
                      <a:pt x="1" y="12"/>
                      <a:pt x="1" y="13"/>
                      <a:pt x="2" y="14"/>
                    </a:cubicBezTo>
                    <a:cubicBezTo>
                      <a:pt x="2" y="14"/>
                      <a:pt x="3" y="14"/>
                      <a:pt x="3" y="13"/>
                    </a:cubicBezTo>
                    <a:cubicBezTo>
                      <a:pt x="4" y="12"/>
                      <a:pt x="5" y="11"/>
                      <a:pt x="6" y="11"/>
                    </a:cubicBezTo>
                    <a:cubicBezTo>
                      <a:pt x="7" y="10"/>
                      <a:pt x="8" y="10"/>
                      <a:pt x="8" y="9"/>
                    </a:cubicBezTo>
                    <a:cubicBezTo>
                      <a:pt x="8" y="8"/>
                      <a:pt x="8" y="7"/>
                      <a:pt x="8" y="7"/>
                    </a:cubicBezTo>
                    <a:cubicBezTo>
                      <a:pt x="9" y="6"/>
                      <a:pt x="10" y="6"/>
                      <a:pt x="10" y="4"/>
                    </a:cubicBezTo>
                    <a:cubicBezTo>
                      <a:pt x="10" y="4"/>
                      <a:pt x="9" y="3"/>
                      <a:pt x="8" y="3"/>
                    </a:cubicBezTo>
                    <a:cubicBezTo>
                      <a:pt x="8" y="2"/>
                      <a:pt x="8" y="2"/>
                      <a:pt x="7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4" y="3"/>
                      <a:pt x="4" y="2"/>
                      <a:pt x="3" y="1"/>
                    </a:cubicBezTo>
                    <a:cubicBezTo>
                      <a:pt x="3" y="0"/>
                      <a:pt x="3" y="0"/>
                      <a:pt x="2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3"/>
                      <a:pt x="1" y="3"/>
                      <a:pt x="2" y="3"/>
                    </a:cubicBezTo>
                    <a:cubicBezTo>
                      <a:pt x="3" y="4"/>
                      <a:pt x="3" y="4"/>
                      <a:pt x="3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77" name="Forma livre 378"/>
              <p:cNvSpPr>
                <a:spLocks/>
              </p:cNvSpPr>
              <p:nvPr/>
            </p:nvSpPr>
            <p:spPr bwMode="auto">
              <a:xfrm>
                <a:off x="5582" y="3622"/>
                <a:ext cx="10" cy="10"/>
              </a:xfrm>
              <a:custGeom>
                <a:avLst/>
                <a:gdLst>
                  <a:gd name="T0" fmla="*/ 3 w 5"/>
                  <a:gd name="T1" fmla="*/ 4 h 5"/>
                  <a:gd name="T2" fmla="*/ 3 w 5"/>
                  <a:gd name="T3" fmla="*/ 3 h 5"/>
                  <a:gd name="T4" fmla="*/ 5 w 5"/>
                  <a:gd name="T5" fmla="*/ 2 h 5"/>
                  <a:gd name="T6" fmla="*/ 4 w 5"/>
                  <a:gd name="T7" fmla="*/ 0 h 5"/>
                  <a:gd name="T8" fmla="*/ 2 w 5"/>
                  <a:gd name="T9" fmla="*/ 0 h 5"/>
                  <a:gd name="T10" fmla="*/ 1 w 5"/>
                  <a:gd name="T11" fmla="*/ 2 h 5"/>
                  <a:gd name="T12" fmla="*/ 3 w 5"/>
                  <a:gd name="T13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" h="5">
                    <a:moveTo>
                      <a:pt x="3" y="4"/>
                    </a:moveTo>
                    <a:cubicBezTo>
                      <a:pt x="3" y="4"/>
                      <a:pt x="3" y="3"/>
                      <a:pt x="3" y="3"/>
                    </a:cubicBezTo>
                    <a:cubicBezTo>
                      <a:pt x="4" y="3"/>
                      <a:pt x="4" y="2"/>
                      <a:pt x="5" y="2"/>
                    </a:cubicBezTo>
                    <a:cubicBezTo>
                      <a:pt x="5" y="1"/>
                      <a:pt x="5" y="1"/>
                      <a:pt x="4" y="0"/>
                    </a:cubicBezTo>
                    <a:cubicBezTo>
                      <a:pt x="4" y="0"/>
                      <a:pt x="3" y="0"/>
                      <a:pt x="2" y="0"/>
                    </a:cubicBezTo>
                    <a:cubicBezTo>
                      <a:pt x="1" y="0"/>
                      <a:pt x="0" y="1"/>
                      <a:pt x="1" y="2"/>
                    </a:cubicBezTo>
                    <a:cubicBezTo>
                      <a:pt x="1" y="3"/>
                      <a:pt x="1" y="5"/>
                      <a:pt x="3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78" name="Forma livre 379"/>
              <p:cNvSpPr>
                <a:spLocks/>
              </p:cNvSpPr>
              <p:nvPr/>
            </p:nvSpPr>
            <p:spPr bwMode="auto">
              <a:xfrm>
                <a:off x="5566" y="3728"/>
                <a:ext cx="20" cy="22"/>
              </a:xfrm>
              <a:custGeom>
                <a:avLst/>
                <a:gdLst>
                  <a:gd name="T0" fmla="*/ 4 w 10"/>
                  <a:gd name="T1" fmla="*/ 7 h 11"/>
                  <a:gd name="T2" fmla="*/ 6 w 10"/>
                  <a:gd name="T3" fmla="*/ 8 h 11"/>
                  <a:gd name="T4" fmla="*/ 8 w 10"/>
                  <a:gd name="T5" fmla="*/ 10 h 11"/>
                  <a:gd name="T6" fmla="*/ 10 w 10"/>
                  <a:gd name="T7" fmla="*/ 9 h 11"/>
                  <a:gd name="T8" fmla="*/ 8 w 10"/>
                  <a:gd name="T9" fmla="*/ 7 h 11"/>
                  <a:gd name="T10" fmla="*/ 7 w 10"/>
                  <a:gd name="T11" fmla="*/ 5 h 11"/>
                  <a:gd name="T12" fmla="*/ 2 w 10"/>
                  <a:gd name="T13" fmla="*/ 1 h 11"/>
                  <a:gd name="T14" fmla="*/ 1 w 10"/>
                  <a:gd name="T15" fmla="*/ 4 h 11"/>
                  <a:gd name="T16" fmla="*/ 0 w 10"/>
                  <a:gd name="T17" fmla="*/ 7 h 11"/>
                  <a:gd name="T18" fmla="*/ 2 w 10"/>
                  <a:gd name="T19" fmla="*/ 8 h 11"/>
                  <a:gd name="T20" fmla="*/ 4 w 10"/>
                  <a:gd name="T21" fmla="*/ 7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11">
                    <a:moveTo>
                      <a:pt x="4" y="7"/>
                    </a:moveTo>
                    <a:cubicBezTo>
                      <a:pt x="5" y="7"/>
                      <a:pt x="6" y="7"/>
                      <a:pt x="6" y="8"/>
                    </a:cubicBezTo>
                    <a:cubicBezTo>
                      <a:pt x="7" y="9"/>
                      <a:pt x="7" y="10"/>
                      <a:pt x="8" y="10"/>
                    </a:cubicBezTo>
                    <a:cubicBezTo>
                      <a:pt x="9" y="11"/>
                      <a:pt x="10" y="10"/>
                      <a:pt x="10" y="9"/>
                    </a:cubicBezTo>
                    <a:cubicBezTo>
                      <a:pt x="10" y="8"/>
                      <a:pt x="9" y="8"/>
                      <a:pt x="8" y="7"/>
                    </a:cubicBezTo>
                    <a:cubicBezTo>
                      <a:pt x="8" y="7"/>
                      <a:pt x="7" y="6"/>
                      <a:pt x="7" y="5"/>
                    </a:cubicBezTo>
                    <a:cubicBezTo>
                      <a:pt x="6" y="4"/>
                      <a:pt x="4" y="0"/>
                      <a:pt x="2" y="1"/>
                    </a:cubicBezTo>
                    <a:cubicBezTo>
                      <a:pt x="1" y="2"/>
                      <a:pt x="1" y="3"/>
                      <a:pt x="1" y="4"/>
                    </a:cubicBezTo>
                    <a:cubicBezTo>
                      <a:pt x="1" y="5"/>
                      <a:pt x="0" y="6"/>
                      <a:pt x="0" y="7"/>
                    </a:cubicBezTo>
                    <a:cubicBezTo>
                      <a:pt x="0" y="8"/>
                      <a:pt x="1" y="8"/>
                      <a:pt x="2" y="8"/>
                    </a:cubicBezTo>
                    <a:cubicBezTo>
                      <a:pt x="3" y="7"/>
                      <a:pt x="3" y="7"/>
                      <a:pt x="4" y="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79" name="Forma livre 380"/>
              <p:cNvSpPr>
                <a:spLocks/>
              </p:cNvSpPr>
              <p:nvPr/>
            </p:nvSpPr>
            <p:spPr bwMode="auto">
              <a:xfrm>
                <a:off x="5568" y="3638"/>
                <a:ext cx="24" cy="42"/>
              </a:xfrm>
              <a:custGeom>
                <a:avLst/>
                <a:gdLst>
                  <a:gd name="T0" fmla="*/ 1 w 12"/>
                  <a:gd name="T1" fmla="*/ 7 h 21"/>
                  <a:gd name="T2" fmla="*/ 3 w 12"/>
                  <a:gd name="T3" fmla="*/ 8 h 21"/>
                  <a:gd name="T4" fmla="*/ 3 w 12"/>
                  <a:gd name="T5" fmla="*/ 9 h 21"/>
                  <a:gd name="T6" fmla="*/ 4 w 12"/>
                  <a:gd name="T7" fmla="*/ 11 h 21"/>
                  <a:gd name="T8" fmla="*/ 6 w 12"/>
                  <a:gd name="T9" fmla="*/ 14 h 21"/>
                  <a:gd name="T10" fmla="*/ 7 w 12"/>
                  <a:gd name="T11" fmla="*/ 17 h 21"/>
                  <a:gd name="T12" fmla="*/ 8 w 12"/>
                  <a:gd name="T13" fmla="*/ 19 h 21"/>
                  <a:gd name="T14" fmla="*/ 8 w 12"/>
                  <a:gd name="T15" fmla="*/ 21 h 21"/>
                  <a:gd name="T16" fmla="*/ 10 w 12"/>
                  <a:gd name="T17" fmla="*/ 19 h 21"/>
                  <a:gd name="T18" fmla="*/ 11 w 12"/>
                  <a:gd name="T19" fmla="*/ 15 h 21"/>
                  <a:gd name="T20" fmla="*/ 9 w 12"/>
                  <a:gd name="T21" fmla="*/ 11 h 21"/>
                  <a:gd name="T22" fmla="*/ 8 w 12"/>
                  <a:gd name="T23" fmla="*/ 7 h 21"/>
                  <a:gd name="T24" fmla="*/ 6 w 12"/>
                  <a:gd name="T25" fmla="*/ 3 h 21"/>
                  <a:gd name="T26" fmla="*/ 3 w 12"/>
                  <a:gd name="T27" fmla="*/ 0 h 21"/>
                  <a:gd name="T28" fmla="*/ 1 w 12"/>
                  <a:gd name="T29" fmla="*/ 1 h 21"/>
                  <a:gd name="T30" fmla="*/ 1 w 12"/>
                  <a:gd name="T31" fmla="*/ 3 h 21"/>
                  <a:gd name="T32" fmla="*/ 1 w 12"/>
                  <a:gd name="T33" fmla="*/ 7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" h="21">
                    <a:moveTo>
                      <a:pt x="1" y="7"/>
                    </a:moveTo>
                    <a:cubicBezTo>
                      <a:pt x="2" y="7"/>
                      <a:pt x="3" y="7"/>
                      <a:pt x="3" y="8"/>
                    </a:cubicBezTo>
                    <a:cubicBezTo>
                      <a:pt x="4" y="9"/>
                      <a:pt x="3" y="9"/>
                      <a:pt x="3" y="9"/>
                    </a:cubicBezTo>
                    <a:cubicBezTo>
                      <a:pt x="0" y="11"/>
                      <a:pt x="3" y="11"/>
                      <a:pt x="4" y="11"/>
                    </a:cubicBezTo>
                    <a:cubicBezTo>
                      <a:pt x="6" y="11"/>
                      <a:pt x="6" y="12"/>
                      <a:pt x="6" y="14"/>
                    </a:cubicBezTo>
                    <a:cubicBezTo>
                      <a:pt x="6" y="15"/>
                      <a:pt x="6" y="16"/>
                      <a:pt x="7" y="17"/>
                    </a:cubicBezTo>
                    <a:cubicBezTo>
                      <a:pt x="7" y="18"/>
                      <a:pt x="8" y="18"/>
                      <a:pt x="8" y="19"/>
                    </a:cubicBezTo>
                    <a:cubicBezTo>
                      <a:pt x="8" y="19"/>
                      <a:pt x="7" y="20"/>
                      <a:pt x="8" y="21"/>
                    </a:cubicBezTo>
                    <a:cubicBezTo>
                      <a:pt x="8" y="21"/>
                      <a:pt x="9" y="19"/>
                      <a:pt x="10" y="19"/>
                    </a:cubicBezTo>
                    <a:cubicBezTo>
                      <a:pt x="11" y="18"/>
                      <a:pt x="12" y="17"/>
                      <a:pt x="11" y="15"/>
                    </a:cubicBezTo>
                    <a:cubicBezTo>
                      <a:pt x="11" y="13"/>
                      <a:pt x="10" y="12"/>
                      <a:pt x="9" y="11"/>
                    </a:cubicBezTo>
                    <a:cubicBezTo>
                      <a:pt x="9" y="10"/>
                      <a:pt x="9" y="8"/>
                      <a:pt x="8" y="7"/>
                    </a:cubicBezTo>
                    <a:cubicBezTo>
                      <a:pt x="7" y="6"/>
                      <a:pt x="7" y="5"/>
                      <a:pt x="6" y="3"/>
                    </a:cubicBezTo>
                    <a:cubicBezTo>
                      <a:pt x="6" y="1"/>
                      <a:pt x="5" y="0"/>
                      <a:pt x="3" y="0"/>
                    </a:cubicBezTo>
                    <a:cubicBezTo>
                      <a:pt x="2" y="0"/>
                      <a:pt x="1" y="0"/>
                      <a:pt x="1" y="1"/>
                    </a:cubicBezTo>
                    <a:cubicBezTo>
                      <a:pt x="0" y="1"/>
                      <a:pt x="1" y="2"/>
                      <a:pt x="1" y="3"/>
                    </a:cubicBezTo>
                    <a:cubicBezTo>
                      <a:pt x="1" y="4"/>
                      <a:pt x="0" y="6"/>
                      <a:pt x="1" y="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80" name="Forma livre 381"/>
              <p:cNvSpPr>
                <a:spLocks/>
              </p:cNvSpPr>
              <p:nvPr/>
            </p:nvSpPr>
            <p:spPr bwMode="auto">
              <a:xfrm>
                <a:off x="5576" y="3752"/>
                <a:ext cx="28" cy="32"/>
              </a:xfrm>
              <a:custGeom>
                <a:avLst/>
                <a:gdLst>
                  <a:gd name="T0" fmla="*/ 11 w 14"/>
                  <a:gd name="T1" fmla="*/ 5 h 16"/>
                  <a:gd name="T2" fmla="*/ 8 w 14"/>
                  <a:gd name="T3" fmla="*/ 4 h 16"/>
                  <a:gd name="T4" fmla="*/ 7 w 14"/>
                  <a:gd name="T5" fmla="*/ 2 h 16"/>
                  <a:gd name="T6" fmla="*/ 4 w 14"/>
                  <a:gd name="T7" fmla="*/ 2 h 16"/>
                  <a:gd name="T8" fmla="*/ 1 w 14"/>
                  <a:gd name="T9" fmla="*/ 1 h 16"/>
                  <a:gd name="T10" fmla="*/ 2 w 14"/>
                  <a:gd name="T11" fmla="*/ 3 h 16"/>
                  <a:gd name="T12" fmla="*/ 2 w 14"/>
                  <a:gd name="T13" fmla="*/ 5 h 16"/>
                  <a:gd name="T14" fmla="*/ 4 w 14"/>
                  <a:gd name="T15" fmla="*/ 5 h 16"/>
                  <a:gd name="T16" fmla="*/ 3 w 14"/>
                  <a:gd name="T17" fmla="*/ 7 h 16"/>
                  <a:gd name="T18" fmla="*/ 0 w 14"/>
                  <a:gd name="T19" fmla="*/ 6 h 16"/>
                  <a:gd name="T20" fmla="*/ 3 w 14"/>
                  <a:gd name="T21" fmla="*/ 9 h 16"/>
                  <a:gd name="T22" fmla="*/ 4 w 14"/>
                  <a:gd name="T23" fmla="*/ 13 h 16"/>
                  <a:gd name="T24" fmla="*/ 6 w 14"/>
                  <a:gd name="T25" fmla="*/ 11 h 16"/>
                  <a:gd name="T26" fmla="*/ 10 w 14"/>
                  <a:gd name="T27" fmla="*/ 8 h 16"/>
                  <a:gd name="T28" fmla="*/ 14 w 14"/>
                  <a:gd name="T29" fmla="*/ 5 h 16"/>
                  <a:gd name="T30" fmla="*/ 10 w 14"/>
                  <a:gd name="T31" fmla="*/ 7 h 16"/>
                  <a:gd name="T32" fmla="*/ 11 w 14"/>
                  <a:gd name="T33" fmla="*/ 5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" h="16">
                    <a:moveTo>
                      <a:pt x="11" y="5"/>
                    </a:moveTo>
                    <a:cubicBezTo>
                      <a:pt x="11" y="4"/>
                      <a:pt x="9" y="4"/>
                      <a:pt x="8" y="4"/>
                    </a:cubicBezTo>
                    <a:cubicBezTo>
                      <a:pt x="8" y="4"/>
                      <a:pt x="7" y="3"/>
                      <a:pt x="7" y="2"/>
                    </a:cubicBezTo>
                    <a:cubicBezTo>
                      <a:pt x="6" y="2"/>
                      <a:pt x="5" y="2"/>
                      <a:pt x="4" y="2"/>
                    </a:cubicBezTo>
                    <a:cubicBezTo>
                      <a:pt x="3" y="2"/>
                      <a:pt x="1" y="0"/>
                      <a:pt x="1" y="1"/>
                    </a:cubicBezTo>
                    <a:cubicBezTo>
                      <a:pt x="0" y="2"/>
                      <a:pt x="1" y="3"/>
                      <a:pt x="2" y="3"/>
                    </a:cubicBezTo>
                    <a:cubicBezTo>
                      <a:pt x="2" y="4"/>
                      <a:pt x="2" y="4"/>
                      <a:pt x="2" y="5"/>
                    </a:cubicBezTo>
                    <a:cubicBezTo>
                      <a:pt x="3" y="5"/>
                      <a:pt x="4" y="5"/>
                      <a:pt x="4" y="5"/>
                    </a:cubicBezTo>
                    <a:cubicBezTo>
                      <a:pt x="5" y="7"/>
                      <a:pt x="4" y="7"/>
                      <a:pt x="3" y="7"/>
                    </a:cubicBezTo>
                    <a:cubicBezTo>
                      <a:pt x="2" y="7"/>
                      <a:pt x="0" y="3"/>
                      <a:pt x="0" y="6"/>
                    </a:cubicBezTo>
                    <a:cubicBezTo>
                      <a:pt x="0" y="8"/>
                      <a:pt x="2" y="8"/>
                      <a:pt x="3" y="9"/>
                    </a:cubicBezTo>
                    <a:cubicBezTo>
                      <a:pt x="5" y="10"/>
                      <a:pt x="3" y="12"/>
                      <a:pt x="4" y="13"/>
                    </a:cubicBezTo>
                    <a:cubicBezTo>
                      <a:pt x="4" y="16"/>
                      <a:pt x="6" y="12"/>
                      <a:pt x="6" y="11"/>
                    </a:cubicBezTo>
                    <a:cubicBezTo>
                      <a:pt x="7" y="10"/>
                      <a:pt x="9" y="8"/>
                      <a:pt x="10" y="8"/>
                    </a:cubicBezTo>
                    <a:cubicBezTo>
                      <a:pt x="11" y="7"/>
                      <a:pt x="14" y="8"/>
                      <a:pt x="14" y="5"/>
                    </a:cubicBezTo>
                    <a:cubicBezTo>
                      <a:pt x="13" y="3"/>
                      <a:pt x="11" y="7"/>
                      <a:pt x="10" y="7"/>
                    </a:cubicBezTo>
                    <a:cubicBezTo>
                      <a:pt x="9" y="6"/>
                      <a:pt x="11" y="6"/>
                      <a:pt x="11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81" name="Forma livre 382"/>
              <p:cNvSpPr>
                <a:spLocks/>
              </p:cNvSpPr>
              <p:nvPr/>
            </p:nvSpPr>
            <p:spPr bwMode="auto">
              <a:xfrm>
                <a:off x="5582" y="3628"/>
                <a:ext cx="20" cy="14"/>
              </a:xfrm>
              <a:custGeom>
                <a:avLst/>
                <a:gdLst>
                  <a:gd name="T0" fmla="*/ 4 w 10"/>
                  <a:gd name="T1" fmla="*/ 6 h 7"/>
                  <a:gd name="T2" fmla="*/ 9 w 10"/>
                  <a:gd name="T3" fmla="*/ 6 h 7"/>
                  <a:gd name="T4" fmla="*/ 9 w 10"/>
                  <a:gd name="T5" fmla="*/ 1 h 7"/>
                  <a:gd name="T6" fmla="*/ 7 w 10"/>
                  <a:gd name="T7" fmla="*/ 2 h 7"/>
                  <a:gd name="T8" fmla="*/ 5 w 10"/>
                  <a:gd name="T9" fmla="*/ 4 h 7"/>
                  <a:gd name="T10" fmla="*/ 0 w 10"/>
                  <a:gd name="T11" fmla="*/ 5 h 7"/>
                  <a:gd name="T12" fmla="*/ 4 w 10"/>
                  <a:gd name="T13" fmla="*/ 6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7">
                    <a:moveTo>
                      <a:pt x="4" y="6"/>
                    </a:moveTo>
                    <a:cubicBezTo>
                      <a:pt x="6" y="6"/>
                      <a:pt x="8" y="7"/>
                      <a:pt x="9" y="6"/>
                    </a:cubicBezTo>
                    <a:cubicBezTo>
                      <a:pt x="9" y="5"/>
                      <a:pt x="10" y="2"/>
                      <a:pt x="9" y="1"/>
                    </a:cubicBezTo>
                    <a:cubicBezTo>
                      <a:pt x="8" y="0"/>
                      <a:pt x="7" y="2"/>
                      <a:pt x="7" y="2"/>
                    </a:cubicBezTo>
                    <a:cubicBezTo>
                      <a:pt x="7" y="4"/>
                      <a:pt x="6" y="4"/>
                      <a:pt x="5" y="4"/>
                    </a:cubicBezTo>
                    <a:cubicBezTo>
                      <a:pt x="4" y="4"/>
                      <a:pt x="0" y="3"/>
                      <a:pt x="0" y="5"/>
                    </a:cubicBezTo>
                    <a:cubicBezTo>
                      <a:pt x="0" y="7"/>
                      <a:pt x="3" y="6"/>
                      <a:pt x="4" y="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82" name="Forma livre 383"/>
              <p:cNvSpPr>
                <a:spLocks/>
              </p:cNvSpPr>
              <p:nvPr/>
            </p:nvSpPr>
            <p:spPr bwMode="auto">
              <a:xfrm>
                <a:off x="5646" y="3962"/>
                <a:ext cx="6" cy="6"/>
              </a:xfrm>
              <a:custGeom>
                <a:avLst/>
                <a:gdLst>
                  <a:gd name="T0" fmla="*/ 1 w 3"/>
                  <a:gd name="T1" fmla="*/ 0 h 3"/>
                  <a:gd name="T2" fmla="*/ 2 w 3"/>
                  <a:gd name="T3" fmla="*/ 2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0" y="0"/>
                      <a:pt x="0" y="3"/>
                      <a:pt x="2" y="2"/>
                    </a:cubicBezTo>
                    <a:cubicBezTo>
                      <a:pt x="3" y="2"/>
                      <a:pt x="2" y="0"/>
                      <a:pt x="1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83" name="Forma livre 384"/>
              <p:cNvSpPr>
                <a:spLocks/>
              </p:cNvSpPr>
              <p:nvPr/>
            </p:nvSpPr>
            <p:spPr bwMode="auto">
              <a:xfrm>
                <a:off x="5632" y="3948"/>
                <a:ext cx="4" cy="4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1 h 2"/>
                  <a:gd name="T4" fmla="*/ 0 w 2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2"/>
                      <a:pt x="1" y="2"/>
                      <a:pt x="2" y="1"/>
                    </a:cubicBezTo>
                    <a:cubicBezTo>
                      <a:pt x="2" y="0"/>
                      <a:pt x="0" y="0"/>
                      <a:pt x="0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84" name="Forma livre 385"/>
              <p:cNvSpPr>
                <a:spLocks/>
              </p:cNvSpPr>
              <p:nvPr/>
            </p:nvSpPr>
            <p:spPr bwMode="auto">
              <a:xfrm>
                <a:off x="5620" y="3874"/>
                <a:ext cx="20" cy="22"/>
              </a:xfrm>
              <a:custGeom>
                <a:avLst/>
                <a:gdLst>
                  <a:gd name="T0" fmla="*/ 5 w 10"/>
                  <a:gd name="T1" fmla="*/ 8 h 11"/>
                  <a:gd name="T2" fmla="*/ 6 w 10"/>
                  <a:gd name="T3" fmla="*/ 10 h 11"/>
                  <a:gd name="T4" fmla="*/ 7 w 10"/>
                  <a:gd name="T5" fmla="*/ 11 h 11"/>
                  <a:gd name="T6" fmla="*/ 9 w 10"/>
                  <a:gd name="T7" fmla="*/ 10 h 11"/>
                  <a:gd name="T8" fmla="*/ 10 w 10"/>
                  <a:gd name="T9" fmla="*/ 9 h 11"/>
                  <a:gd name="T10" fmla="*/ 9 w 10"/>
                  <a:gd name="T11" fmla="*/ 7 h 11"/>
                  <a:gd name="T12" fmla="*/ 8 w 10"/>
                  <a:gd name="T13" fmla="*/ 6 h 11"/>
                  <a:gd name="T14" fmla="*/ 6 w 10"/>
                  <a:gd name="T15" fmla="*/ 4 h 11"/>
                  <a:gd name="T16" fmla="*/ 1 w 10"/>
                  <a:gd name="T17" fmla="*/ 2 h 11"/>
                  <a:gd name="T18" fmla="*/ 1 w 10"/>
                  <a:gd name="T19" fmla="*/ 4 h 11"/>
                  <a:gd name="T20" fmla="*/ 3 w 10"/>
                  <a:gd name="T21" fmla="*/ 4 h 11"/>
                  <a:gd name="T22" fmla="*/ 4 w 10"/>
                  <a:gd name="T23" fmla="*/ 5 h 11"/>
                  <a:gd name="T24" fmla="*/ 6 w 10"/>
                  <a:gd name="T25" fmla="*/ 7 h 11"/>
                  <a:gd name="T26" fmla="*/ 5 w 10"/>
                  <a:gd name="T27" fmla="*/ 8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" h="11">
                    <a:moveTo>
                      <a:pt x="5" y="8"/>
                    </a:moveTo>
                    <a:cubicBezTo>
                      <a:pt x="5" y="9"/>
                      <a:pt x="6" y="9"/>
                      <a:pt x="6" y="10"/>
                    </a:cubicBezTo>
                    <a:cubicBezTo>
                      <a:pt x="6" y="10"/>
                      <a:pt x="6" y="11"/>
                      <a:pt x="7" y="11"/>
                    </a:cubicBezTo>
                    <a:cubicBezTo>
                      <a:pt x="8" y="11"/>
                      <a:pt x="8" y="10"/>
                      <a:pt x="9" y="10"/>
                    </a:cubicBezTo>
                    <a:cubicBezTo>
                      <a:pt x="10" y="10"/>
                      <a:pt x="10" y="10"/>
                      <a:pt x="10" y="9"/>
                    </a:cubicBezTo>
                    <a:cubicBezTo>
                      <a:pt x="10" y="8"/>
                      <a:pt x="10" y="7"/>
                      <a:pt x="9" y="7"/>
                    </a:cubicBezTo>
                    <a:cubicBezTo>
                      <a:pt x="9" y="7"/>
                      <a:pt x="8" y="7"/>
                      <a:pt x="8" y="6"/>
                    </a:cubicBezTo>
                    <a:cubicBezTo>
                      <a:pt x="8" y="5"/>
                      <a:pt x="7" y="5"/>
                      <a:pt x="6" y="4"/>
                    </a:cubicBezTo>
                    <a:cubicBezTo>
                      <a:pt x="5" y="3"/>
                      <a:pt x="3" y="0"/>
                      <a:pt x="1" y="2"/>
                    </a:cubicBezTo>
                    <a:cubicBezTo>
                      <a:pt x="0" y="3"/>
                      <a:pt x="0" y="4"/>
                      <a:pt x="1" y="4"/>
                    </a:cubicBezTo>
                    <a:cubicBezTo>
                      <a:pt x="2" y="4"/>
                      <a:pt x="2" y="4"/>
                      <a:pt x="3" y="4"/>
                    </a:cubicBezTo>
                    <a:cubicBezTo>
                      <a:pt x="3" y="4"/>
                      <a:pt x="4" y="4"/>
                      <a:pt x="4" y="5"/>
                    </a:cubicBezTo>
                    <a:cubicBezTo>
                      <a:pt x="5" y="5"/>
                      <a:pt x="6" y="6"/>
                      <a:pt x="6" y="7"/>
                    </a:cubicBezTo>
                    <a:cubicBezTo>
                      <a:pt x="5" y="8"/>
                      <a:pt x="5" y="7"/>
                      <a:pt x="5" y="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85" name="Forma livre 386"/>
              <p:cNvSpPr>
                <a:spLocks/>
              </p:cNvSpPr>
              <p:nvPr/>
            </p:nvSpPr>
            <p:spPr bwMode="auto">
              <a:xfrm>
                <a:off x="5604" y="3916"/>
                <a:ext cx="74" cy="40"/>
              </a:xfrm>
              <a:custGeom>
                <a:avLst/>
                <a:gdLst>
                  <a:gd name="T0" fmla="*/ 28 w 37"/>
                  <a:gd name="T1" fmla="*/ 18 h 20"/>
                  <a:gd name="T2" fmla="*/ 30 w 37"/>
                  <a:gd name="T3" fmla="*/ 19 h 20"/>
                  <a:gd name="T4" fmla="*/ 32 w 37"/>
                  <a:gd name="T5" fmla="*/ 19 h 20"/>
                  <a:gd name="T6" fmla="*/ 37 w 37"/>
                  <a:gd name="T7" fmla="*/ 19 h 20"/>
                  <a:gd name="T8" fmla="*/ 35 w 37"/>
                  <a:gd name="T9" fmla="*/ 18 h 20"/>
                  <a:gd name="T10" fmla="*/ 33 w 37"/>
                  <a:gd name="T11" fmla="*/ 17 h 20"/>
                  <a:gd name="T12" fmla="*/ 32 w 37"/>
                  <a:gd name="T13" fmla="*/ 15 h 20"/>
                  <a:gd name="T14" fmla="*/ 31 w 37"/>
                  <a:gd name="T15" fmla="*/ 13 h 20"/>
                  <a:gd name="T16" fmla="*/ 28 w 37"/>
                  <a:gd name="T17" fmla="*/ 14 h 20"/>
                  <a:gd name="T18" fmla="*/ 28 w 37"/>
                  <a:gd name="T19" fmla="*/ 12 h 20"/>
                  <a:gd name="T20" fmla="*/ 26 w 37"/>
                  <a:gd name="T21" fmla="*/ 11 h 20"/>
                  <a:gd name="T22" fmla="*/ 22 w 37"/>
                  <a:gd name="T23" fmla="*/ 10 h 20"/>
                  <a:gd name="T24" fmla="*/ 20 w 37"/>
                  <a:gd name="T25" fmla="*/ 9 h 20"/>
                  <a:gd name="T26" fmla="*/ 18 w 37"/>
                  <a:gd name="T27" fmla="*/ 8 h 20"/>
                  <a:gd name="T28" fmla="*/ 16 w 37"/>
                  <a:gd name="T29" fmla="*/ 6 h 20"/>
                  <a:gd name="T30" fmla="*/ 13 w 37"/>
                  <a:gd name="T31" fmla="*/ 6 h 20"/>
                  <a:gd name="T32" fmla="*/ 9 w 37"/>
                  <a:gd name="T33" fmla="*/ 6 h 20"/>
                  <a:gd name="T34" fmla="*/ 5 w 37"/>
                  <a:gd name="T35" fmla="*/ 2 h 20"/>
                  <a:gd name="T36" fmla="*/ 2 w 37"/>
                  <a:gd name="T37" fmla="*/ 0 h 20"/>
                  <a:gd name="T38" fmla="*/ 1 w 37"/>
                  <a:gd name="T39" fmla="*/ 3 h 20"/>
                  <a:gd name="T40" fmla="*/ 5 w 37"/>
                  <a:gd name="T41" fmla="*/ 6 h 20"/>
                  <a:gd name="T42" fmla="*/ 8 w 37"/>
                  <a:gd name="T43" fmla="*/ 10 h 20"/>
                  <a:gd name="T44" fmla="*/ 13 w 37"/>
                  <a:gd name="T45" fmla="*/ 12 h 20"/>
                  <a:gd name="T46" fmla="*/ 17 w 37"/>
                  <a:gd name="T47" fmla="*/ 11 h 20"/>
                  <a:gd name="T48" fmla="*/ 22 w 37"/>
                  <a:gd name="T49" fmla="*/ 12 h 20"/>
                  <a:gd name="T50" fmla="*/ 23 w 37"/>
                  <a:gd name="T51" fmla="*/ 14 h 20"/>
                  <a:gd name="T52" fmla="*/ 25 w 37"/>
                  <a:gd name="T53" fmla="*/ 15 h 20"/>
                  <a:gd name="T54" fmla="*/ 26 w 37"/>
                  <a:gd name="T55" fmla="*/ 17 h 20"/>
                  <a:gd name="T56" fmla="*/ 28 w 37"/>
                  <a:gd name="T57" fmla="*/ 1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7" h="20">
                    <a:moveTo>
                      <a:pt x="28" y="18"/>
                    </a:moveTo>
                    <a:cubicBezTo>
                      <a:pt x="28" y="19"/>
                      <a:pt x="29" y="19"/>
                      <a:pt x="30" y="19"/>
                    </a:cubicBezTo>
                    <a:cubicBezTo>
                      <a:pt x="31" y="19"/>
                      <a:pt x="32" y="19"/>
                      <a:pt x="32" y="19"/>
                    </a:cubicBezTo>
                    <a:cubicBezTo>
                      <a:pt x="33" y="19"/>
                      <a:pt x="37" y="20"/>
                      <a:pt x="37" y="19"/>
                    </a:cubicBezTo>
                    <a:cubicBezTo>
                      <a:pt x="37" y="19"/>
                      <a:pt x="36" y="18"/>
                      <a:pt x="35" y="18"/>
                    </a:cubicBezTo>
                    <a:cubicBezTo>
                      <a:pt x="34" y="18"/>
                      <a:pt x="34" y="17"/>
                      <a:pt x="33" y="17"/>
                    </a:cubicBezTo>
                    <a:cubicBezTo>
                      <a:pt x="33" y="16"/>
                      <a:pt x="32" y="16"/>
                      <a:pt x="32" y="15"/>
                    </a:cubicBezTo>
                    <a:cubicBezTo>
                      <a:pt x="32" y="14"/>
                      <a:pt x="32" y="13"/>
                      <a:pt x="31" y="13"/>
                    </a:cubicBezTo>
                    <a:cubicBezTo>
                      <a:pt x="29" y="13"/>
                      <a:pt x="28" y="16"/>
                      <a:pt x="28" y="14"/>
                    </a:cubicBezTo>
                    <a:cubicBezTo>
                      <a:pt x="27" y="13"/>
                      <a:pt x="28" y="13"/>
                      <a:pt x="28" y="12"/>
                    </a:cubicBezTo>
                    <a:cubicBezTo>
                      <a:pt x="28" y="11"/>
                      <a:pt x="27" y="11"/>
                      <a:pt x="26" y="11"/>
                    </a:cubicBezTo>
                    <a:cubicBezTo>
                      <a:pt x="25" y="10"/>
                      <a:pt x="23" y="11"/>
                      <a:pt x="22" y="10"/>
                    </a:cubicBezTo>
                    <a:cubicBezTo>
                      <a:pt x="21" y="10"/>
                      <a:pt x="21" y="9"/>
                      <a:pt x="20" y="9"/>
                    </a:cubicBezTo>
                    <a:cubicBezTo>
                      <a:pt x="20" y="8"/>
                      <a:pt x="19" y="8"/>
                      <a:pt x="18" y="8"/>
                    </a:cubicBezTo>
                    <a:cubicBezTo>
                      <a:pt x="17" y="8"/>
                      <a:pt x="17" y="7"/>
                      <a:pt x="16" y="6"/>
                    </a:cubicBezTo>
                    <a:cubicBezTo>
                      <a:pt x="15" y="6"/>
                      <a:pt x="14" y="6"/>
                      <a:pt x="13" y="6"/>
                    </a:cubicBezTo>
                    <a:cubicBezTo>
                      <a:pt x="12" y="6"/>
                      <a:pt x="10" y="7"/>
                      <a:pt x="9" y="6"/>
                    </a:cubicBezTo>
                    <a:cubicBezTo>
                      <a:pt x="7" y="5"/>
                      <a:pt x="6" y="3"/>
                      <a:pt x="5" y="2"/>
                    </a:cubicBezTo>
                    <a:cubicBezTo>
                      <a:pt x="4" y="1"/>
                      <a:pt x="3" y="0"/>
                      <a:pt x="2" y="0"/>
                    </a:cubicBezTo>
                    <a:cubicBezTo>
                      <a:pt x="0" y="0"/>
                      <a:pt x="1" y="2"/>
                      <a:pt x="1" y="3"/>
                    </a:cubicBezTo>
                    <a:cubicBezTo>
                      <a:pt x="2" y="4"/>
                      <a:pt x="4" y="5"/>
                      <a:pt x="5" y="6"/>
                    </a:cubicBezTo>
                    <a:cubicBezTo>
                      <a:pt x="7" y="7"/>
                      <a:pt x="7" y="9"/>
                      <a:pt x="8" y="10"/>
                    </a:cubicBezTo>
                    <a:cubicBezTo>
                      <a:pt x="10" y="12"/>
                      <a:pt x="11" y="12"/>
                      <a:pt x="13" y="12"/>
                    </a:cubicBezTo>
                    <a:cubicBezTo>
                      <a:pt x="14" y="12"/>
                      <a:pt x="16" y="12"/>
                      <a:pt x="17" y="11"/>
                    </a:cubicBezTo>
                    <a:cubicBezTo>
                      <a:pt x="19" y="10"/>
                      <a:pt x="20" y="10"/>
                      <a:pt x="22" y="12"/>
                    </a:cubicBezTo>
                    <a:cubicBezTo>
                      <a:pt x="22" y="12"/>
                      <a:pt x="22" y="13"/>
                      <a:pt x="23" y="14"/>
                    </a:cubicBezTo>
                    <a:cubicBezTo>
                      <a:pt x="23" y="15"/>
                      <a:pt x="24" y="15"/>
                      <a:pt x="25" y="15"/>
                    </a:cubicBezTo>
                    <a:cubicBezTo>
                      <a:pt x="25" y="16"/>
                      <a:pt x="25" y="17"/>
                      <a:pt x="26" y="17"/>
                    </a:cubicBezTo>
                    <a:cubicBezTo>
                      <a:pt x="26" y="18"/>
                      <a:pt x="27" y="18"/>
                      <a:pt x="28" y="1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86" name="Forma livre 387"/>
              <p:cNvSpPr>
                <a:spLocks/>
              </p:cNvSpPr>
              <p:nvPr/>
            </p:nvSpPr>
            <p:spPr bwMode="auto">
              <a:xfrm>
                <a:off x="5598" y="3882"/>
                <a:ext cx="14" cy="12"/>
              </a:xfrm>
              <a:custGeom>
                <a:avLst/>
                <a:gdLst>
                  <a:gd name="T0" fmla="*/ 5 w 7"/>
                  <a:gd name="T1" fmla="*/ 4 h 6"/>
                  <a:gd name="T2" fmla="*/ 6 w 7"/>
                  <a:gd name="T3" fmla="*/ 3 h 6"/>
                  <a:gd name="T4" fmla="*/ 6 w 7"/>
                  <a:gd name="T5" fmla="*/ 1 h 6"/>
                  <a:gd name="T6" fmla="*/ 2 w 7"/>
                  <a:gd name="T7" fmla="*/ 1 h 6"/>
                  <a:gd name="T8" fmla="*/ 0 w 7"/>
                  <a:gd name="T9" fmla="*/ 2 h 6"/>
                  <a:gd name="T10" fmla="*/ 2 w 7"/>
                  <a:gd name="T11" fmla="*/ 3 h 6"/>
                  <a:gd name="T12" fmla="*/ 5 w 7"/>
                  <a:gd name="T13" fmla="*/ 5 h 6"/>
                  <a:gd name="T14" fmla="*/ 5 w 7"/>
                  <a:gd name="T15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6">
                    <a:moveTo>
                      <a:pt x="5" y="4"/>
                    </a:moveTo>
                    <a:cubicBezTo>
                      <a:pt x="5" y="3"/>
                      <a:pt x="6" y="3"/>
                      <a:pt x="6" y="3"/>
                    </a:cubicBezTo>
                    <a:cubicBezTo>
                      <a:pt x="7" y="3"/>
                      <a:pt x="7" y="2"/>
                      <a:pt x="6" y="1"/>
                    </a:cubicBezTo>
                    <a:cubicBezTo>
                      <a:pt x="5" y="1"/>
                      <a:pt x="3" y="2"/>
                      <a:pt x="2" y="1"/>
                    </a:cubicBezTo>
                    <a:cubicBezTo>
                      <a:pt x="1" y="1"/>
                      <a:pt x="0" y="0"/>
                      <a:pt x="0" y="2"/>
                    </a:cubicBezTo>
                    <a:cubicBezTo>
                      <a:pt x="0" y="3"/>
                      <a:pt x="1" y="3"/>
                      <a:pt x="2" y="3"/>
                    </a:cubicBezTo>
                    <a:cubicBezTo>
                      <a:pt x="3" y="4"/>
                      <a:pt x="3" y="6"/>
                      <a:pt x="5" y="5"/>
                    </a:cubicBezTo>
                    <a:cubicBezTo>
                      <a:pt x="5" y="4"/>
                      <a:pt x="5" y="4"/>
                      <a:pt x="5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87" name="Forma livre 388"/>
              <p:cNvSpPr>
                <a:spLocks/>
              </p:cNvSpPr>
              <p:nvPr/>
            </p:nvSpPr>
            <p:spPr bwMode="auto">
              <a:xfrm>
                <a:off x="5572" y="3780"/>
                <a:ext cx="18" cy="22"/>
              </a:xfrm>
              <a:custGeom>
                <a:avLst/>
                <a:gdLst>
                  <a:gd name="T0" fmla="*/ 5 w 9"/>
                  <a:gd name="T1" fmla="*/ 9 h 11"/>
                  <a:gd name="T2" fmla="*/ 5 w 9"/>
                  <a:gd name="T3" fmla="*/ 5 h 11"/>
                  <a:gd name="T4" fmla="*/ 9 w 9"/>
                  <a:gd name="T5" fmla="*/ 2 h 11"/>
                  <a:gd name="T6" fmla="*/ 8 w 9"/>
                  <a:gd name="T7" fmla="*/ 1 h 11"/>
                  <a:gd name="T8" fmla="*/ 6 w 9"/>
                  <a:gd name="T9" fmla="*/ 1 h 11"/>
                  <a:gd name="T10" fmla="*/ 4 w 9"/>
                  <a:gd name="T11" fmla="*/ 0 h 11"/>
                  <a:gd name="T12" fmla="*/ 0 w 9"/>
                  <a:gd name="T13" fmla="*/ 3 h 11"/>
                  <a:gd name="T14" fmla="*/ 2 w 9"/>
                  <a:gd name="T15" fmla="*/ 8 h 11"/>
                  <a:gd name="T16" fmla="*/ 4 w 9"/>
                  <a:gd name="T17" fmla="*/ 10 h 11"/>
                  <a:gd name="T18" fmla="*/ 5 w 9"/>
                  <a:gd name="T19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" h="11">
                    <a:moveTo>
                      <a:pt x="5" y="9"/>
                    </a:moveTo>
                    <a:cubicBezTo>
                      <a:pt x="5" y="7"/>
                      <a:pt x="5" y="6"/>
                      <a:pt x="5" y="5"/>
                    </a:cubicBezTo>
                    <a:cubicBezTo>
                      <a:pt x="6" y="3"/>
                      <a:pt x="9" y="4"/>
                      <a:pt x="9" y="2"/>
                    </a:cubicBezTo>
                    <a:cubicBezTo>
                      <a:pt x="9" y="1"/>
                      <a:pt x="8" y="2"/>
                      <a:pt x="8" y="1"/>
                    </a:cubicBezTo>
                    <a:cubicBezTo>
                      <a:pt x="7" y="1"/>
                      <a:pt x="6" y="1"/>
                      <a:pt x="6" y="1"/>
                    </a:cubicBezTo>
                    <a:cubicBezTo>
                      <a:pt x="5" y="1"/>
                      <a:pt x="4" y="1"/>
                      <a:pt x="4" y="0"/>
                    </a:cubicBezTo>
                    <a:cubicBezTo>
                      <a:pt x="2" y="0"/>
                      <a:pt x="1" y="2"/>
                      <a:pt x="0" y="3"/>
                    </a:cubicBezTo>
                    <a:cubicBezTo>
                      <a:pt x="0" y="6"/>
                      <a:pt x="1" y="7"/>
                      <a:pt x="2" y="8"/>
                    </a:cubicBezTo>
                    <a:cubicBezTo>
                      <a:pt x="3" y="8"/>
                      <a:pt x="3" y="10"/>
                      <a:pt x="4" y="10"/>
                    </a:cubicBezTo>
                    <a:cubicBezTo>
                      <a:pt x="5" y="11"/>
                      <a:pt x="5" y="9"/>
                      <a:pt x="5" y="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88" name="Forma livre 389"/>
              <p:cNvSpPr>
                <a:spLocks/>
              </p:cNvSpPr>
              <p:nvPr/>
            </p:nvSpPr>
            <p:spPr bwMode="auto">
              <a:xfrm>
                <a:off x="5590" y="3848"/>
                <a:ext cx="14" cy="32"/>
              </a:xfrm>
              <a:custGeom>
                <a:avLst/>
                <a:gdLst>
                  <a:gd name="T0" fmla="*/ 5 w 7"/>
                  <a:gd name="T1" fmla="*/ 11 h 16"/>
                  <a:gd name="T2" fmla="*/ 6 w 7"/>
                  <a:gd name="T3" fmla="*/ 8 h 16"/>
                  <a:gd name="T4" fmla="*/ 6 w 7"/>
                  <a:gd name="T5" fmla="*/ 6 h 16"/>
                  <a:gd name="T6" fmla="*/ 7 w 7"/>
                  <a:gd name="T7" fmla="*/ 4 h 16"/>
                  <a:gd name="T8" fmla="*/ 5 w 7"/>
                  <a:gd name="T9" fmla="*/ 0 h 16"/>
                  <a:gd name="T10" fmla="*/ 4 w 7"/>
                  <a:gd name="T11" fmla="*/ 2 h 16"/>
                  <a:gd name="T12" fmla="*/ 5 w 7"/>
                  <a:gd name="T13" fmla="*/ 4 h 16"/>
                  <a:gd name="T14" fmla="*/ 3 w 7"/>
                  <a:gd name="T15" fmla="*/ 6 h 16"/>
                  <a:gd name="T16" fmla="*/ 2 w 7"/>
                  <a:gd name="T17" fmla="*/ 4 h 16"/>
                  <a:gd name="T18" fmla="*/ 1 w 7"/>
                  <a:gd name="T19" fmla="*/ 6 h 16"/>
                  <a:gd name="T20" fmla="*/ 0 w 7"/>
                  <a:gd name="T21" fmla="*/ 8 h 16"/>
                  <a:gd name="T22" fmla="*/ 2 w 7"/>
                  <a:gd name="T23" fmla="*/ 10 h 16"/>
                  <a:gd name="T24" fmla="*/ 2 w 7"/>
                  <a:gd name="T25" fmla="*/ 14 h 16"/>
                  <a:gd name="T26" fmla="*/ 5 w 7"/>
                  <a:gd name="T27" fmla="*/ 13 h 16"/>
                  <a:gd name="T28" fmla="*/ 5 w 7"/>
                  <a:gd name="T29" fmla="*/ 11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" h="16">
                    <a:moveTo>
                      <a:pt x="5" y="11"/>
                    </a:moveTo>
                    <a:cubicBezTo>
                      <a:pt x="5" y="10"/>
                      <a:pt x="6" y="9"/>
                      <a:pt x="6" y="8"/>
                    </a:cubicBezTo>
                    <a:cubicBezTo>
                      <a:pt x="6" y="7"/>
                      <a:pt x="6" y="7"/>
                      <a:pt x="6" y="6"/>
                    </a:cubicBezTo>
                    <a:cubicBezTo>
                      <a:pt x="6" y="5"/>
                      <a:pt x="7" y="5"/>
                      <a:pt x="7" y="4"/>
                    </a:cubicBezTo>
                    <a:cubicBezTo>
                      <a:pt x="7" y="3"/>
                      <a:pt x="6" y="0"/>
                      <a:pt x="5" y="0"/>
                    </a:cubicBezTo>
                    <a:cubicBezTo>
                      <a:pt x="4" y="0"/>
                      <a:pt x="3" y="1"/>
                      <a:pt x="4" y="2"/>
                    </a:cubicBezTo>
                    <a:cubicBezTo>
                      <a:pt x="4" y="3"/>
                      <a:pt x="5" y="3"/>
                      <a:pt x="5" y="4"/>
                    </a:cubicBezTo>
                    <a:cubicBezTo>
                      <a:pt x="6" y="5"/>
                      <a:pt x="4" y="7"/>
                      <a:pt x="3" y="6"/>
                    </a:cubicBezTo>
                    <a:cubicBezTo>
                      <a:pt x="3" y="5"/>
                      <a:pt x="3" y="3"/>
                      <a:pt x="2" y="4"/>
                    </a:cubicBezTo>
                    <a:cubicBezTo>
                      <a:pt x="1" y="4"/>
                      <a:pt x="2" y="6"/>
                      <a:pt x="1" y="6"/>
                    </a:cubicBezTo>
                    <a:cubicBezTo>
                      <a:pt x="1" y="7"/>
                      <a:pt x="0" y="7"/>
                      <a:pt x="0" y="8"/>
                    </a:cubicBezTo>
                    <a:cubicBezTo>
                      <a:pt x="0" y="9"/>
                      <a:pt x="1" y="9"/>
                      <a:pt x="2" y="10"/>
                    </a:cubicBezTo>
                    <a:cubicBezTo>
                      <a:pt x="2" y="11"/>
                      <a:pt x="2" y="12"/>
                      <a:pt x="2" y="14"/>
                    </a:cubicBezTo>
                    <a:cubicBezTo>
                      <a:pt x="2" y="16"/>
                      <a:pt x="4" y="15"/>
                      <a:pt x="5" y="13"/>
                    </a:cubicBezTo>
                    <a:cubicBezTo>
                      <a:pt x="5" y="12"/>
                      <a:pt x="5" y="11"/>
                      <a:pt x="5" y="1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89" name="Forma livre 390"/>
              <p:cNvSpPr>
                <a:spLocks/>
              </p:cNvSpPr>
              <p:nvPr/>
            </p:nvSpPr>
            <p:spPr bwMode="auto">
              <a:xfrm>
                <a:off x="5596" y="3778"/>
                <a:ext cx="36" cy="42"/>
              </a:xfrm>
              <a:custGeom>
                <a:avLst/>
                <a:gdLst>
                  <a:gd name="T0" fmla="*/ 3 w 18"/>
                  <a:gd name="T1" fmla="*/ 7 h 21"/>
                  <a:gd name="T2" fmla="*/ 1 w 18"/>
                  <a:gd name="T3" fmla="*/ 8 h 21"/>
                  <a:gd name="T4" fmla="*/ 2 w 18"/>
                  <a:gd name="T5" fmla="*/ 10 h 21"/>
                  <a:gd name="T6" fmla="*/ 3 w 18"/>
                  <a:gd name="T7" fmla="*/ 12 h 21"/>
                  <a:gd name="T8" fmla="*/ 5 w 18"/>
                  <a:gd name="T9" fmla="*/ 13 h 21"/>
                  <a:gd name="T10" fmla="*/ 2 w 18"/>
                  <a:gd name="T11" fmla="*/ 14 h 21"/>
                  <a:gd name="T12" fmla="*/ 1 w 18"/>
                  <a:gd name="T13" fmla="*/ 14 h 21"/>
                  <a:gd name="T14" fmla="*/ 2 w 18"/>
                  <a:gd name="T15" fmla="*/ 16 h 21"/>
                  <a:gd name="T16" fmla="*/ 4 w 18"/>
                  <a:gd name="T17" fmla="*/ 18 h 21"/>
                  <a:gd name="T18" fmla="*/ 5 w 18"/>
                  <a:gd name="T19" fmla="*/ 20 h 21"/>
                  <a:gd name="T20" fmla="*/ 7 w 18"/>
                  <a:gd name="T21" fmla="*/ 20 h 21"/>
                  <a:gd name="T22" fmla="*/ 9 w 18"/>
                  <a:gd name="T23" fmla="*/ 18 h 21"/>
                  <a:gd name="T24" fmla="*/ 12 w 18"/>
                  <a:gd name="T25" fmla="*/ 20 h 21"/>
                  <a:gd name="T26" fmla="*/ 13 w 18"/>
                  <a:gd name="T27" fmla="*/ 20 h 21"/>
                  <a:gd name="T28" fmla="*/ 12 w 18"/>
                  <a:gd name="T29" fmla="*/ 17 h 21"/>
                  <a:gd name="T30" fmla="*/ 13 w 18"/>
                  <a:gd name="T31" fmla="*/ 14 h 21"/>
                  <a:gd name="T32" fmla="*/ 14 w 18"/>
                  <a:gd name="T33" fmla="*/ 12 h 21"/>
                  <a:gd name="T34" fmla="*/ 17 w 18"/>
                  <a:gd name="T35" fmla="*/ 13 h 21"/>
                  <a:gd name="T36" fmla="*/ 18 w 18"/>
                  <a:gd name="T37" fmla="*/ 13 h 21"/>
                  <a:gd name="T38" fmla="*/ 18 w 18"/>
                  <a:gd name="T39" fmla="*/ 12 h 21"/>
                  <a:gd name="T40" fmla="*/ 17 w 18"/>
                  <a:gd name="T41" fmla="*/ 10 h 21"/>
                  <a:gd name="T42" fmla="*/ 16 w 18"/>
                  <a:gd name="T43" fmla="*/ 9 h 21"/>
                  <a:gd name="T44" fmla="*/ 15 w 18"/>
                  <a:gd name="T45" fmla="*/ 7 h 21"/>
                  <a:gd name="T46" fmla="*/ 14 w 18"/>
                  <a:gd name="T47" fmla="*/ 3 h 21"/>
                  <a:gd name="T48" fmla="*/ 14 w 18"/>
                  <a:gd name="T49" fmla="*/ 3 h 21"/>
                  <a:gd name="T50" fmla="*/ 11 w 18"/>
                  <a:gd name="T51" fmla="*/ 2 h 21"/>
                  <a:gd name="T52" fmla="*/ 10 w 18"/>
                  <a:gd name="T53" fmla="*/ 1 h 21"/>
                  <a:gd name="T54" fmla="*/ 8 w 18"/>
                  <a:gd name="T55" fmla="*/ 0 h 21"/>
                  <a:gd name="T56" fmla="*/ 6 w 18"/>
                  <a:gd name="T57" fmla="*/ 2 h 21"/>
                  <a:gd name="T58" fmla="*/ 7 w 18"/>
                  <a:gd name="T59" fmla="*/ 4 h 21"/>
                  <a:gd name="T60" fmla="*/ 8 w 18"/>
                  <a:gd name="T61" fmla="*/ 6 h 21"/>
                  <a:gd name="T62" fmla="*/ 9 w 18"/>
                  <a:gd name="T63" fmla="*/ 9 h 21"/>
                  <a:gd name="T64" fmla="*/ 7 w 18"/>
                  <a:gd name="T65" fmla="*/ 11 h 21"/>
                  <a:gd name="T66" fmla="*/ 7 w 18"/>
                  <a:gd name="T67" fmla="*/ 13 h 21"/>
                  <a:gd name="T68" fmla="*/ 5 w 18"/>
                  <a:gd name="T69" fmla="*/ 11 h 21"/>
                  <a:gd name="T70" fmla="*/ 3 w 18"/>
                  <a:gd name="T71" fmla="*/ 7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8" h="21">
                    <a:moveTo>
                      <a:pt x="3" y="7"/>
                    </a:moveTo>
                    <a:cubicBezTo>
                      <a:pt x="2" y="7"/>
                      <a:pt x="1" y="8"/>
                      <a:pt x="1" y="8"/>
                    </a:cubicBezTo>
                    <a:cubicBezTo>
                      <a:pt x="1" y="10"/>
                      <a:pt x="1" y="10"/>
                      <a:pt x="2" y="10"/>
                    </a:cubicBezTo>
                    <a:cubicBezTo>
                      <a:pt x="3" y="11"/>
                      <a:pt x="3" y="12"/>
                      <a:pt x="3" y="12"/>
                    </a:cubicBezTo>
                    <a:cubicBezTo>
                      <a:pt x="3" y="13"/>
                      <a:pt x="4" y="13"/>
                      <a:pt x="5" y="13"/>
                    </a:cubicBezTo>
                    <a:cubicBezTo>
                      <a:pt x="5" y="15"/>
                      <a:pt x="3" y="15"/>
                      <a:pt x="2" y="14"/>
                    </a:cubicBezTo>
                    <a:cubicBezTo>
                      <a:pt x="2" y="14"/>
                      <a:pt x="1" y="13"/>
                      <a:pt x="1" y="14"/>
                    </a:cubicBezTo>
                    <a:cubicBezTo>
                      <a:pt x="0" y="15"/>
                      <a:pt x="1" y="15"/>
                      <a:pt x="2" y="16"/>
                    </a:cubicBezTo>
                    <a:cubicBezTo>
                      <a:pt x="2" y="16"/>
                      <a:pt x="3" y="17"/>
                      <a:pt x="4" y="18"/>
                    </a:cubicBezTo>
                    <a:cubicBezTo>
                      <a:pt x="4" y="18"/>
                      <a:pt x="4" y="19"/>
                      <a:pt x="5" y="20"/>
                    </a:cubicBezTo>
                    <a:cubicBezTo>
                      <a:pt x="5" y="21"/>
                      <a:pt x="6" y="20"/>
                      <a:pt x="7" y="20"/>
                    </a:cubicBezTo>
                    <a:cubicBezTo>
                      <a:pt x="8" y="19"/>
                      <a:pt x="8" y="19"/>
                      <a:pt x="9" y="18"/>
                    </a:cubicBezTo>
                    <a:cubicBezTo>
                      <a:pt x="11" y="18"/>
                      <a:pt x="11" y="18"/>
                      <a:pt x="12" y="20"/>
                    </a:cubicBezTo>
                    <a:cubicBezTo>
                      <a:pt x="12" y="20"/>
                      <a:pt x="12" y="20"/>
                      <a:pt x="13" y="20"/>
                    </a:cubicBezTo>
                    <a:cubicBezTo>
                      <a:pt x="13" y="18"/>
                      <a:pt x="12" y="18"/>
                      <a:pt x="12" y="17"/>
                    </a:cubicBezTo>
                    <a:cubicBezTo>
                      <a:pt x="11" y="16"/>
                      <a:pt x="13" y="15"/>
                      <a:pt x="13" y="14"/>
                    </a:cubicBezTo>
                    <a:cubicBezTo>
                      <a:pt x="13" y="13"/>
                      <a:pt x="13" y="12"/>
                      <a:pt x="14" y="12"/>
                    </a:cubicBezTo>
                    <a:cubicBezTo>
                      <a:pt x="16" y="12"/>
                      <a:pt x="16" y="12"/>
                      <a:pt x="17" y="13"/>
                    </a:cubicBezTo>
                    <a:cubicBezTo>
                      <a:pt x="17" y="13"/>
                      <a:pt x="17" y="14"/>
                      <a:pt x="18" y="13"/>
                    </a:cubicBezTo>
                    <a:cubicBezTo>
                      <a:pt x="18" y="13"/>
                      <a:pt x="18" y="12"/>
                      <a:pt x="18" y="12"/>
                    </a:cubicBezTo>
                    <a:cubicBezTo>
                      <a:pt x="18" y="11"/>
                      <a:pt x="17" y="11"/>
                      <a:pt x="17" y="10"/>
                    </a:cubicBezTo>
                    <a:cubicBezTo>
                      <a:pt x="17" y="10"/>
                      <a:pt x="16" y="10"/>
                      <a:pt x="16" y="9"/>
                    </a:cubicBezTo>
                    <a:cubicBezTo>
                      <a:pt x="15" y="8"/>
                      <a:pt x="15" y="8"/>
                      <a:pt x="15" y="7"/>
                    </a:cubicBezTo>
                    <a:cubicBezTo>
                      <a:pt x="15" y="5"/>
                      <a:pt x="15" y="4"/>
                      <a:pt x="14" y="3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3" y="2"/>
                      <a:pt x="13" y="2"/>
                      <a:pt x="11" y="2"/>
                    </a:cubicBezTo>
                    <a:cubicBezTo>
                      <a:pt x="10" y="2"/>
                      <a:pt x="10" y="2"/>
                      <a:pt x="10" y="1"/>
                    </a:cubicBezTo>
                    <a:cubicBezTo>
                      <a:pt x="9" y="1"/>
                      <a:pt x="9" y="0"/>
                      <a:pt x="8" y="0"/>
                    </a:cubicBezTo>
                    <a:cubicBezTo>
                      <a:pt x="7" y="1"/>
                      <a:pt x="6" y="1"/>
                      <a:pt x="6" y="2"/>
                    </a:cubicBezTo>
                    <a:cubicBezTo>
                      <a:pt x="6" y="3"/>
                      <a:pt x="7" y="3"/>
                      <a:pt x="7" y="4"/>
                    </a:cubicBezTo>
                    <a:cubicBezTo>
                      <a:pt x="8" y="4"/>
                      <a:pt x="8" y="5"/>
                      <a:pt x="8" y="6"/>
                    </a:cubicBezTo>
                    <a:cubicBezTo>
                      <a:pt x="8" y="7"/>
                      <a:pt x="11" y="8"/>
                      <a:pt x="9" y="9"/>
                    </a:cubicBezTo>
                    <a:cubicBezTo>
                      <a:pt x="9" y="10"/>
                      <a:pt x="6" y="9"/>
                      <a:pt x="7" y="11"/>
                    </a:cubicBezTo>
                    <a:cubicBezTo>
                      <a:pt x="9" y="11"/>
                      <a:pt x="8" y="13"/>
                      <a:pt x="7" y="13"/>
                    </a:cubicBezTo>
                    <a:cubicBezTo>
                      <a:pt x="5" y="14"/>
                      <a:pt x="5" y="12"/>
                      <a:pt x="5" y="11"/>
                    </a:cubicBezTo>
                    <a:cubicBezTo>
                      <a:pt x="5" y="9"/>
                      <a:pt x="5" y="8"/>
                      <a:pt x="3" y="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90" name="Forma livre 391"/>
              <p:cNvSpPr>
                <a:spLocks/>
              </p:cNvSpPr>
              <p:nvPr/>
            </p:nvSpPr>
            <p:spPr bwMode="auto">
              <a:xfrm>
                <a:off x="5592" y="3820"/>
                <a:ext cx="24" cy="22"/>
              </a:xfrm>
              <a:custGeom>
                <a:avLst/>
                <a:gdLst>
                  <a:gd name="T0" fmla="*/ 11 w 12"/>
                  <a:gd name="T1" fmla="*/ 4 h 11"/>
                  <a:gd name="T2" fmla="*/ 10 w 12"/>
                  <a:gd name="T3" fmla="*/ 2 h 11"/>
                  <a:gd name="T4" fmla="*/ 9 w 12"/>
                  <a:gd name="T5" fmla="*/ 1 h 11"/>
                  <a:gd name="T6" fmla="*/ 7 w 12"/>
                  <a:gd name="T7" fmla="*/ 3 h 11"/>
                  <a:gd name="T8" fmla="*/ 4 w 12"/>
                  <a:gd name="T9" fmla="*/ 5 h 11"/>
                  <a:gd name="T10" fmla="*/ 3 w 12"/>
                  <a:gd name="T11" fmla="*/ 7 h 11"/>
                  <a:gd name="T12" fmla="*/ 2 w 12"/>
                  <a:gd name="T13" fmla="*/ 9 h 11"/>
                  <a:gd name="T14" fmla="*/ 5 w 12"/>
                  <a:gd name="T15" fmla="*/ 10 h 11"/>
                  <a:gd name="T16" fmla="*/ 6 w 12"/>
                  <a:gd name="T17" fmla="*/ 8 h 11"/>
                  <a:gd name="T18" fmla="*/ 7 w 12"/>
                  <a:gd name="T19" fmla="*/ 6 h 11"/>
                  <a:gd name="T20" fmla="*/ 9 w 12"/>
                  <a:gd name="T21" fmla="*/ 6 h 11"/>
                  <a:gd name="T22" fmla="*/ 10 w 12"/>
                  <a:gd name="T23" fmla="*/ 8 h 11"/>
                  <a:gd name="T24" fmla="*/ 11 w 12"/>
                  <a:gd name="T25" fmla="*/ 8 h 11"/>
                  <a:gd name="T26" fmla="*/ 11 w 12"/>
                  <a:gd name="T27" fmla="*/ 6 h 11"/>
                  <a:gd name="T28" fmla="*/ 11 w 12"/>
                  <a:gd name="T29" fmla="*/ 4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" h="11">
                    <a:moveTo>
                      <a:pt x="11" y="4"/>
                    </a:moveTo>
                    <a:cubicBezTo>
                      <a:pt x="11" y="3"/>
                      <a:pt x="10" y="3"/>
                      <a:pt x="10" y="2"/>
                    </a:cubicBezTo>
                    <a:cubicBezTo>
                      <a:pt x="10" y="2"/>
                      <a:pt x="10" y="2"/>
                      <a:pt x="9" y="1"/>
                    </a:cubicBezTo>
                    <a:cubicBezTo>
                      <a:pt x="8" y="0"/>
                      <a:pt x="7" y="2"/>
                      <a:pt x="7" y="3"/>
                    </a:cubicBezTo>
                    <a:cubicBezTo>
                      <a:pt x="6" y="4"/>
                      <a:pt x="5" y="4"/>
                      <a:pt x="4" y="5"/>
                    </a:cubicBezTo>
                    <a:cubicBezTo>
                      <a:pt x="3" y="6"/>
                      <a:pt x="3" y="7"/>
                      <a:pt x="3" y="7"/>
                    </a:cubicBezTo>
                    <a:cubicBezTo>
                      <a:pt x="3" y="8"/>
                      <a:pt x="2" y="8"/>
                      <a:pt x="2" y="9"/>
                    </a:cubicBezTo>
                    <a:cubicBezTo>
                      <a:pt x="0" y="11"/>
                      <a:pt x="4" y="10"/>
                      <a:pt x="5" y="10"/>
                    </a:cubicBezTo>
                    <a:cubicBezTo>
                      <a:pt x="6" y="9"/>
                      <a:pt x="6" y="9"/>
                      <a:pt x="6" y="8"/>
                    </a:cubicBezTo>
                    <a:cubicBezTo>
                      <a:pt x="7" y="7"/>
                      <a:pt x="6" y="6"/>
                      <a:pt x="7" y="6"/>
                    </a:cubicBezTo>
                    <a:cubicBezTo>
                      <a:pt x="8" y="6"/>
                      <a:pt x="9" y="5"/>
                      <a:pt x="9" y="6"/>
                    </a:cubicBezTo>
                    <a:cubicBezTo>
                      <a:pt x="10" y="7"/>
                      <a:pt x="9" y="8"/>
                      <a:pt x="10" y="8"/>
                    </a:cubicBezTo>
                    <a:cubicBezTo>
                      <a:pt x="10" y="9"/>
                      <a:pt x="11" y="9"/>
                      <a:pt x="11" y="8"/>
                    </a:cubicBezTo>
                    <a:cubicBezTo>
                      <a:pt x="11" y="7"/>
                      <a:pt x="10" y="7"/>
                      <a:pt x="11" y="6"/>
                    </a:cubicBezTo>
                    <a:cubicBezTo>
                      <a:pt x="12" y="5"/>
                      <a:pt x="12" y="4"/>
                      <a:pt x="11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91" name="Forma livre 392"/>
              <p:cNvSpPr>
                <a:spLocks/>
              </p:cNvSpPr>
              <p:nvPr/>
            </p:nvSpPr>
            <p:spPr bwMode="auto">
              <a:xfrm>
                <a:off x="5578" y="3826"/>
                <a:ext cx="16" cy="24"/>
              </a:xfrm>
              <a:custGeom>
                <a:avLst/>
                <a:gdLst>
                  <a:gd name="T0" fmla="*/ 7 w 8"/>
                  <a:gd name="T1" fmla="*/ 4 h 12"/>
                  <a:gd name="T2" fmla="*/ 6 w 8"/>
                  <a:gd name="T3" fmla="*/ 3 h 12"/>
                  <a:gd name="T4" fmla="*/ 3 w 8"/>
                  <a:gd name="T5" fmla="*/ 4 h 12"/>
                  <a:gd name="T6" fmla="*/ 2 w 8"/>
                  <a:gd name="T7" fmla="*/ 6 h 12"/>
                  <a:gd name="T8" fmla="*/ 2 w 8"/>
                  <a:gd name="T9" fmla="*/ 8 h 12"/>
                  <a:gd name="T10" fmla="*/ 2 w 8"/>
                  <a:gd name="T11" fmla="*/ 12 h 12"/>
                  <a:gd name="T12" fmla="*/ 4 w 8"/>
                  <a:gd name="T13" fmla="*/ 9 h 12"/>
                  <a:gd name="T14" fmla="*/ 6 w 8"/>
                  <a:gd name="T15" fmla="*/ 7 h 12"/>
                  <a:gd name="T16" fmla="*/ 8 w 8"/>
                  <a:gd name="T17" fmla="*/ 6 h 12"/>
                  <a:gd name="T18" fmla="*/ 7 w 8"/>
                  <a:gd name="T19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12">
                    <a:moveTo>
                      <a:pt x="7" y="4"/>
                    </a:moveTo>
                    <a:cubicBezTo>
                      <a:pt x="6" y="3"/>
                      <a:pt x="6" y="4"/>
                      <a:pt x="6" y="3"/>
                    </a:cubicBezTo>
                    <a:cubicBezTo>
                      <a:pt x="5" y="0"/>
                      <a:pt x="3" y="2"/>
                      <a:pt x="3" y="4"/>
                    </a:cubicBezTo>
                    <a:cubicBezTo>
                      <a:pt x="3" y="4"/>
                      <a:pt x="3" y="5"/>
                      <a:pt x="2" y="6"/>
                    </a:cubicBezTo>
                    <a:cubicBezTo>
                      <a:pt x="2" y="7"/>
                      <a:pt x="2" y="7"/>
                      <a:pt x="2" y="8"/>
                    </a:cubicBezTo>
                    <a:cubicBezTo>
                      <a:pt x="1" y="9"/>
                      <a:pt x="0" y="12"/>
                      <a:pt x="2" y="12"/>
                    </a:cubicBezTo>
                    <a:cubicBezTo>
                      <a:pt x="3" y="12"/>
                      <a:pt x="4" y="10"/>
                      <a:pt x="4" y="9"/>
                    </a:cubicBezTo>
                    <a:cubicBezTo>
                      <a:pt x="5" y="8"/>
                      <a:pt x="5" y="7"/>
                      <a:pt x="6" y="7"/>
                    </a:cubicBezTo>
                    <a:cubicBezTo>
                      <a:pt x="6" y="6"/>
                      <a:pt x="7" y="6"/>
                      <a:pt x="8" y="6"/>
                    </a:cubicBezTo>
                    <a:cubicBezTo>
                      <a:pt x="8" y="5"/>
                      <a:pt x="8" y="4"/>
                      <a:pt x="7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92" name="Forma livre 393"/>
              <p:cNvSpPr>
                <a:spLocks/>
              </p:cNvSpPr>
              <p:nvPr/>
            </p:nvSpPr>
            <p:spPr bwMode="auto">
              <a:xfrm>
                <a:off x="5664" y="3994"/>
                <a:ext cx="10" cy="8"/>
              </a:xfrm>
              <a:custGeom>
                <a:avLst/>
                <a:gdLst>
                  <a:gd name="T0" fmla="*/ 0 w 5"/>
                  <a:gd name="T1" fmla="*/ 2 h 4"/>
                  <a:gd name="T2" fmla="*/ 3 w 5"/>
                  <a:gd name="T3" fmla="*/ 3 h 4"/>
                  <a:gd name="T4" fmla="*/ 4 w 5"/>
                  <a:gd name="T5" fmla="*/ 4 h 4"/>
                  <a:gd name="T6" fmla="*/ 4 w 5"/>
                  <a:gd name="T7" fmla="*/ 2 h 4"/>
                  <a:gd name="T8" fmla="*/ 0 w 5"/>
                  <a:gd name="T9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0" y="2"/>
                    </a:moveTo>
                    <a:cubicBezTo>
                      <a:pt x="1" y="3"/>
                      <a:pt x="2" y="3"/>
                      <a:pt x="3" y="3"/>
                    </a:cubicBezTo>
                    <a:cubicBezTo>
                      <a:pt x="3" y="3"/>
                      <a:pt x="4" y="4"/>
                      <a:pt x="4" y="4"/>
                    </a:cubicBezTo>
                    <a:cubicBezTo>
                      <a:pt x="5" y="3"/>
                      <a:pt x="4" y="3"/>
                      <a:pt x="4" y="2"/>
                    </a:cubicBezTo>
                    <a:cubicBezTo>
                      <a:pt x="4" y="1"/>
                      <a:pt x="0" y="0"/>
                      <a:pt x="0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93" name="Forma livre 394"/>
              <p:cNvSpPr>
                <a:spLocks/>
              </p:cNvSpPr>
              <p:nvPr/>
            </p:nvSpPr>
            <p:spPr bwMode="auto">
              <a:xfrm>
                <a:off x="6056" y="4038"/>
                <a:ext cx="42" cy="14"/>
              </a:xfrm>
              <a:custGeom>
                <a:avLst/>
                <a:gdLst>
                  <a:gd name="T0" fmla="*/ 17 w 21"/>
                  <a:gd name="T1" fmla="*/ 1 h 7"/>
                  <a:gd name="T2" fmla="*/ 14 w 21"/>
                  <a:gd name="T3" fmla="*/ 1 h 7"/>
                  <a:gd name="T4" fmla="*/ 12 w 21"/>
                  <a:gd name="T5" fmla="*/ 0 h 7"/>
                  <a:gd name="T6" fmla="*/ 9 w 21"/>
                  <a:gd name="T7" fmla="*/ 1 h 7"/>
                  <a:gd name="T8" fmla="*/ 4 w 21"/>
                  <a:gd name="T9" fmla="*/ 2 h 7"/>
                  <a:gd name="T10" fmla="*/ 0 w 21"/>
                  <a:gd name="T11" fmla="*/ 3 h 7"/>
                  <a:gd name="T12" fmla="*/ 2 w 21"/>
                  <a:gd name="T13" fmla="*/ 7 h 7"/>
                  <a:gd name="T14" fmla="*/ 7 w 21"/>
                  <a:gd name="T15" fmla="*/ 5 h 7"/>
                  <a:gd name="T16" fmla="*/ 12 w 21"/>
                  <a:gd name="T17" fmla="*/ 4 h 7"/>
                  <a:gd name="T18" fmla="*/ 16 w 21"/>
                  <a:gd name="T19" fmla="*/ 2 h 7"/>
                  <a:gd name="T20" fmla="*/ 19 w 21"/>
                  <a:gd name="T21" fmla="*/ 1 h 7"/>
                  <a:gd name="T22" fmla="*/ 17 w 21"/>
                  <a:gd name="T23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" h="7">
                    <a:moveTo>
                      <a:pt x="17" y="1"/>
                    </a:moveTo>
                    <a:cubicBezTo>
                      <a:pt x="16" y="1"/>
                      <a:pt x="15" y="1"/>
                      <a:pt x="14" y="1"/>
                    </a:cubicBezTo>
                    <a:cubicBezTo>
                      <a:pt x="14" y="1"/>
                      <a:pt x="13" y="0"/>
                      <a:pt x="12" y="0"/>
                    </a:cubicBezTo>
                    <a:cubicBezTo>
                      <a:pt x="11" y="0"/>
                      <a:pt x="10" y="1"/>
                      <a:pt x="9" y="1"/>
                    </a:cubicBezTo>
                    <a:cubicBezTo>
                      <a:pt x="8" y="1"/>
                      <a:pt x="6" y="2"/>
                      <a:pt x="4" y="2"/>
                    </a:cubicBezTo>
                    <a:cubicBezTo>
                      <a:pt x="3" y="2"/>
                      <a:pt x="0" y="2"/>
                      <a:pt x="0" y="3"/>
                    </a:cubicBezTo>
                    <a:cubicBezTo>
                      <a:pt x="0" y="4"/>
                      <a:pt x="1" y="7"/>
                      <a:pt x="2" y="7"/>
                    </a:cubicBezTo>
                    <a:cubicBezTo>
                      <a:pt x="4" y="7"/>
                      <a:pt x="5" y="5"/>
                      <a:pt x="7" y="5"/>
                    </a:cubicBezTo>
                    <a:cubicBezTo>
                      <a:pt x="9" y="5"/>
                      <a:pt x="10" y="5"/>
                      <a:pt x="12" y="4"/>
                    </a:cubicBezTo>
                    <a:cubicBezTo>
                      <a:pt x="13" y="3"/>
                      <a:pt x="14" y="2"/>
                      <a:pt x="16" y="2"/>
                    </a:cubicBezTo>
                    <a:cubicBezTo>
                      <a:pt x="16" y="2"/>
                      <a:pt x="21" y="3"/>
                      <a:pt x="19" y="1"/>
                    </a:cubicBezTo>
                    <a:cubicBezTo>
                      <a:pt x="19" y="1"/>
                      <a:pt x="18" y="1"/>
                      <a:pt x="17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94" name="Forma livre 395"/>
              <p:cNvSpPr>
                <a:spLocks/>
              </p:cNvSpPr>
              <p:nvPr/>
            </p:nvSpPr>
            <p:spPr bwMode="auto">
              <a:xfrm>
                <a:off x="5928" y="4094"/>
                <a:ext cx="14" cy="14"/>
              </a:xfrm>
              <a:custGeom>
                <a:avLst/>
                <a:gdLst>
                  <a:gd name="T0" fmla="*/ 5 w 7"/>
                  <a:gd name="T1" fmla="*/ 1 h 7"/>
                  <a:gd name="T2" fmla="*/ 4 w 7"/>
                  <a:gd name="T3" fmla="*/ 0 h 7"/>
                  <a:gd name="T4" fmla="*/ 3 w 7"/>
                  <a:gd name="T5" fmla="*/ 1 h 7"/>
                  <a:gd name="T6" fmla="*/ 4 w 7"/>
                  <a:gd name="T7" fmla="*/ 2 h 7"/>
                  <a:gd name="T8" fmla="*/ 1 w 7"/>
                  <a:gd name="T9" fmla="*/ 2 h 7"/>
                  <a:gd name="T10" fmla="*/ 2 w 7"/>
                  <a:gd name="T11" fmla="*/ 5 h 7"/>
                  <a:gd name="T12" fmla="*/ 5 w 7"/>
                  <a:gd name="T13" fmla="*/ 5 h 7"/>
                  <a:gd name="T14" fmla="*/ 7 w 7"/>
                  <a:gd name="T15" fmla="*/ 6 h 7"/>
                  <a:gd name="T16" fmla="*/ 7 w 7"/>
                  <a:gd name="T17" fmla="*/ 4 h 7"/>
                  <a:gd name="T18" fmla="*/ 5 w 7"/>
                  <a:gd name="T19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" h="7">
                    <a:moveTo>
                      <a:pt x="5" y="1"/>
                    </a:moveTo>
                    <a:cubicBezTo>
                      <a:pt x="5" y="1"/>
                      <a:pt x="5" y="0"/>
                      <a:pt x="4" y="0"/>
                    </a:cubicBezTo>
                    <a:cubicBezTo>
                      <a:pt x="4" y="0"/>
                      <a:pt x="3" y="0"/>
                      <a:pt x="3" y="1"/>
                    </a:cubicBezTo>
                    <a:cubicBezTo>
                      <a:pt x="3" y="1"/>
                      <a:pt x="4" y="2"/>
                      <a:pt x="4" y="2"/>
                    </a:cubicBezTo>
                    <a:cubicBezTo>
                      <a:pt x="3" y="3"/>
                      <a:pt x="2" y="2"/>
                      <a:pt x="1" y="2"/>
                    </a:cubicBezTo>
                    <a:cubicBezTo>
                      <a:pt x="0" y="2"/>
                      <a:pt x="1" y="4"/>
                      <a:pt x="2" y="5"/>
                    </a:cubicBezTo>
                    <a:cubicBezTo>
                      <a:pt x="3" y="5"/>
                      <a:pt x="4" y="4"/>
                      <a:pt x="5" y="5"/>
                    </a:cubicBezTo>
                    <a:cubicBezTo>
                      <a:pt x="5" y="5"/>
                      <a:pt x="6" y="7"/>
                      <a:pt x="7" y="6"/>
                    </a:cubicBezTo>
                    <a:cubicBezTo>
                      <a:pt x="7" y="6"/>
                      <a:pt x="7" y="4"/>
                      <a:pt x="7" y="4"/>
                    </a:cubicBezTo>
                    <a:cubicBezTo>
                      <a:pt x="6" y="3"/>
                      <a:pt x="6" y="2"/>
                      <a:pt x="5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95" name="Forma livre 396"/>
              <p:cNvSpPr>
                <a:spLocks/>
              </p:cNvSpPr>
              <p:nvPr/>
            </p:nvSpPr>
            <p:spPr bwMode="auto">
              <a:xfrm>
                <a:off x="5894" y="4048"/>
                <a:ext cx="58" cy="30"/>
              </a:xfrm>
              <a:custGeom>
                <a:avLst/>
                <a:gdLst>
                  <a:gd name="T0" fmla="*/ 26 w 29"/>
                  <a:gd name="T1" fmla="*/ 5 h 15"/>
                  <a:gd name="T2" fmla="*/ 21 w 29"/>
                  <a:gd name="T3" fmla="*/ 3 h 15"/>
                  <a:gd name="T4" fmla="*/ 18 w 29"/>
                  <a:gd name="T5" fmla="*/ 1 h 15"/>
                  <a:gd name="T6" fmla="*/ 13 w 29"/>
                  <a:gd name="T7" fmla="*/ 2 h 15"/>
                  <a:gd name="T8" fmla="*/ 3 w 29"/>
                  <a:gd name="T9" fmla="*/ 1 h 15"/>
                  <a:gd name="T10" fmla="*/ 1 w 29"/>
                  <a:gd name="T11" fmla="*/ 3 h 15"/>
                  <a:gd name="T12" fmla="*/ 3 w 29"/>
                  <a:gd name="T13" fmla="*/ 7 h 15"/>
                  <a:gd name="T14" fmla="*/ 5 w 29"/>
                  <a:gd name="T15" fmla="*/ 11 h 15"/>
                  <a:gd name="T16" fmla="*/ 10 w 29"/>
                  <a:gd name="T17" fmla="*/ 11 h 15"/>
                  <a:gd name="T18" fmla="*/ 11 w 29"/>
                  <a:gd name="T19" fmla="*/ 13 h 15"/>
                  <a:gd name="T20" fmla="*/ 14 w 29"/>
                  <a:gd name="T21" fmla="*/ 13 h 15"/>
                  <a:gd name="T22" fmla="*/ 16 w 29"/>
                  <a:gd name="T23" fmla="*/ 12 h 15"/>
                  <a:gd name="T24" fmla="*/ 17 w 29"/>
                  <a:gd name="T25" fmla="*/ 10 h 15"/>
                  <a:gd name="T26" fmla="*/ 21 w 29"/>
                  <a:gd name="T27" fmla="*/ 12 h 15"/>
                  <a:gd name="T28" fmla="*/ 23 w 29"/>
                  <a:gd name="T29" fmla="*/ 14 h 15"/>
                  <a:gd name="T30" fmla="*/ 25 w 29"/>
                  <a:gd name="T31" fmla="*/ 13 h 15"/>
                  <a:gd name="T32" fmla="*/ 27 w 29"/>
                  <a:gd name="T33" fmla="*/ 12 h 15"/>
                  <a:gd name="T34" fmla="*/ 28 w 29"/>
                  <a:gd name="T35" fmla="*/ 8 h 15"/>
                  <a:gd name="T36" fmla="*/ 26 w 29"/>
                  <a:gd name="T37" fmla="*/ 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9" h="15">
                    <a:moveTo>
                      <a:pt x="26" y="5"/>
                    </a:moveTo>
                    <a:cubicBezTo>
                      <a:pt x="24" y="4"/>
                      <a:pt x="23" y="4"/>
                      <a:pt x="21" y="3"/>
                    </a:cubicBezTo>
                    <a:cubicBezTo>
                      <a:pt x="20" y="3"/>
                      <a:pt x="19" y="2"/>
                      <a:pt x="18" y="1"/>
                    </a:cubicBezTo>
                    <a:cubicBezTo>
                      <a:pt x="16" y="1"/>
                      <a:pt x="14" y="2"/>
                      <a:pt x="13" y="2"/>
                    </a:cubicBezTo>
                    <a:cubicBezTo>
                      <a:pt x="10" y="2"/>
                      <a:pt x="7" y="0"/>
                      <a:pt x="3" y="1"/>
                    </a:cubicBezTo>
                    <a:cubicBezTo>
                      <a:pt x="2" y="1"/>
                      <a:pt x="0" y="1"/>
                      <a:pt x="1" y="3"/>
                    </a:cubicBezTo>
                    <a:cubicBezTo>
                      <a:pt x="2" y="4"/>
                      <a:pt x="3" y="5"/>
                      <a:pt x="3" y="7"/>
                    </a:cubicBezTo>
                    <a:cubicBezTo>
                      <a:pt x="3" y="8"/>
                      <a:pt x="4" y="10"/>
                      <a:pt x="5" y="11"/>
                    </a:cubicBezTo>
                    <a:cubicBezTo>
                      <a:pt x="6" y="11"/>
                      <a:pt x="8" y="11"/>
                      <a:pt x="10" y="11"/>
                    </a:cubicBezTo>
                    <a:cubicBezTo>
                      <a:pt x="10" y="12"/>
                      <a:pt x="11" y="12"/>
                      <a:pt x="11" y="13"/>
                    </a:cubicBezTo>
                    <a:cubicBezTo>
                      <a:pt x="12" y="13"/>
                      <a:pt x="13" y="13"/>
                      <a:pt x="14" y="13"/>
                    </a:cubicBezTo>
                    <a:cubicBezTo>
                      <a:pt x="14" y="13"/>
                      <a:pt x="15" y="12"/>
                      <a:pt x="16" y="12"/>
                    </a:cubicBezTo>
                    <a:cubicBezTo>
                      <a:pt x="17" y="12"/>
                      <a:pt x="17" y="11"/>
                      <a:pt x="17" y="10"/>
                    </a:cubicBezTo>
                    <a:cubicBezTo>
                      <a:pt x="19" y="9"/>
                      <a:pt x="21" y="10"/>
                      <a:pt x="21" y="12"/>
                    </a:cubicBezTo>
                    <a:cubicBezTo>
                      <a:pt x="21" y="14"/>
                      <a:pt x="21" y="15"/>
                      <a:pt x="23" y="14"/>
                    </a:cubicBezTo>
                    <a:cubicBezTo>
                      <a:pt x="24" y="14"/>
                      <a:pt x="24" y="13"/>
                      <a:pt x="25" y="13"/>
                    </a:cubicBezTo>
                    <a:cubicBezTo>
                      <a:pt x="26" y="13"/>
                      <a:pt x="27" y="12"/>
                      <a:pt x="27" y="12"/>
                    </a:cubicBezTo>
                    <a:cubicBezTo>
                      <a:pt x="29" y="11"/>
                      <a:pt x="29" y="10"/>
                      <a:pt x="28" y="8"/>
                    </a:cubicBezTo>
                    <a:cubicBezTo>
                      <a:pt x="28" y="6"/>
                      <a:pt x="27" y="6"/>
                      <a:pt x="26" y="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96" name="Forma livre 397"/>
              <p:cNvSpPr>
                <a:spLocks/>
              </p:cNvSpPr>
              <p:nvPr/>
            </p:nvSpPr>
            <p:spPr bwMode="auto">
              <a:xfrm>
                <a:off x="5654" y="3956"/>
                <a:ext cx="70" cy="48"/>
              </a:xfrm>
              <a:custGeom>
                <a:avLst/>
                <a:gdLst>
                  <a:gd name="T0" fmla="*/ 28 w 35"/>
                  <a:gd name="T1" fmla="*/ 20 h 24"/>
                  <a:gd name="T2" fmla="*/ 30 w 35"/>
                  <a:gd name="T3" fmla="*/ 20 h 24"/>
                  <a:gd name="T4" fmla="*/ 30 w 35"/>
                  <a:gd name="T5" fmla="*/ 18 h 24"/>
                  <a:gd name="T6" fmla="*/ 29 w 35"/>
                  <a:gd name="T7" fmla="*/ 16 h 24"/>
                  <a:gd name="T8" fmla="*/ 31 w 35"/>
                  <a:gd name="T9" fmla="*/ 15 h 24"/>
                  <a:gd name="T10" fmla="*/ 34 w 35"/>
                  <a:gd name="T11" fmla="*/ 13 h 24"/>
                  <a:gd name="T12" fmla="*/ 33 w 35"/>
                  <a:gd name="T13" fmla="*/ 12 h 24"/>
                  <a:gd name="T14" fmla="*/ 33 w 35"/>
                  <a:gd name="T15" fmla="*/ 11 h 24"/>
                  <a:gd name="T16" fmla="*/ 31 w 35"/>
                  <a:gd name="T17" fmla="*/ 10 h 24"/>
                  <a:gd name="T18" fmla="*/ 28 w 35"/>
                  <a:gd name="T19" fmla="*/ 10 h 24"/>
                  <a:gd name="T20" fmla="*/ 28 w 35"/>
                  <a:gd name="T21" fmla="*/ 8 h 24"/>
                  <a:gd name="T22" fmla="*/ 24 w 35"/>
                  <a:gd name="T23" fmla="*/ 6 h 24"/>
                  <a:gd name="T24" fmla="*/ 20 w 35"/>
                  <a:gd name="T25" fmla="*/ 4 h 24"/>
                  <a:gd name="T26" fmla="*/ 17 w 35"/>
                  <a:gd name="T27" fmla="*/ 2 h 24"/>
                  <a:gd name="T28" fmla="*/ 12 w 35"/>
                  <a:gd name="T29" fmla="*/ 1 h 24"/>
                  <a:gd name="T30" fmla="*/ 9 w 35"/>
                  <a:gd name="T31" fmla="*/ 4 h 24"/>
                  <a:gd name="T32" fmla="*/ 7 w 35"/>
                  <a:gd name="T33" fmla="*/ 3 h 24"/>
                  <a:gd name="T34" fmla="*/ 6 w 35"/>
                  <a:gd name="T35" fmla="*/ 4 h 24"/>
                  <a:gd name="T36" fmla="*/ 8 w 35"/>
                  <a:gd name="T37" fmla="*/ 5 h 24"/>
                  <a:gd name="T38" fmla="*/ 10 w 35"/>
                  <a:gd name="T39" fmla="*/ 6 h 24"/>
                  <a:gd name="T40" fmla="*/ 14 w 35"/>
                  <a:gd name="T41" fmla="*/ 7 h 24"/>
                  <a:gd name="T42" fmla="*/ 15 w 35"/>
                  <a:gd name="T43" fmla="*/ 8 h 24"/>
                  <a:gd name="T44" fmla="*/ 14 w 35"/>
                  <a:gd name="T45" fmla="*/ 9 h 24"/>
                  <a:gd name="T46" fmla="*/ 12 w 35"/>
                  <a:gd name="T47" fmla="*/ 9 h 24"/>
                  <a:gd name="T48" fmla="*/ 10 w 35"/>
                  <a:gd name="T49" fmla="*/ 8 h 24"/>
                  <a:gd name="T50" fmla="*/ 6 w 35"/>
                  <a:gd name="T51" fmla="*/ 5 h 24"/>
                  <a:gd name="T52" fmla="*/ 2 w 35"/>
                  <a:gd name="T53" fmla="*/ 7 h 24"/>
                  <a:gd name="T54" fmla="*/ 0 w 35"/>
                  <a:gd name="T55" fmla="*/ 9 h 24"/>
                  <a:gd name="T56" fmla="*/ 2 w 35"/>
                  <a:gd name="T57" fmla="*/ 10 h 24"/>
                  <a:gd name="T58" fmla="*/ 6 w 35"/>
                  <a:gd name="T59" fmla="*/ 11 h 24"/>
                  <a:gd name="T60" fmla="*/ 9 w 35"/>
                  <a:gd name="T61" fmla="*/ 11 h 24"/>
                  <a:gd name="T62" fmla="*/ 8 w 35"/>
                  <a:gd name="T63" fmla="*/ 13 h 24"/>
                  <a:gd name="T64" fmla="*/ 9 w 35"/>
                  <a:gd name="T65" fmla="*/ 15 h 24"/>
                  <a:gd name="T66" fmla="*/ 10 w 35"/>
                  <a:gd name="T67" fmla="*/ 18 h 24"/>
                  <a:gd name="T68" fmla="*/ 13 w 35"/>
                  <a:gd name="T69" fmla="*/ 15 h 24"/>
                  <a:gd name="T70" fmla="*/ 16 w 35"/>
                  <a:gd name="T71" fmla="*/ 14 h 24"/>
                  <a:gd name="T72" fmla="*/ 17 w 35"/>
                  <a:gd name="T73" fmla="*/ 15 h 24"/>
                  <a:gd name="T74" fmla="*/ 20 w 35"/>
                  <a:gd name="T75" fmla="*/ 14 h 24"/>
                  <a:gd name="T76" fmla="*/ 21 w 35"/>
                  <a:gd name="T77" fmla="*/ 14 h 24"/>
                  <a:gd name="T78" fmla="*/ 21 w 35"/>
                  <a:gd name="T79" fmla="*/ 16 h 24"/>
                  <a:gd name="T80" fmla="*/ 20 w 35"/>
                  <a:gd name="T81" fmla="*/ 16 h 24"/>
                  <a:gd name="T82" fmla="*/ 18 w 35"/>
                  <a:gd name="T83" fmla="*/ 18 h 24"/>
                  <a:gd name="T84" fmla="*/ 16 w 35"/>
                  <a:gd name="T85" fmla="*/ 20 h 24"/>
                  <a:gd name="T86" fmla="*/ 14 w 35"/>
                  <a:gd name="T87" fmla="*/ 22 h 24"/>
                  <a:gd name="T88" fmla="*/ 17 w 35"/>
                  <a:gd name="T89" fmla="*/ 22 h 24"/>
                  <a:gd name="T90" fmla="*/ 19 w 35"/>
                  <a:gd name="T91" fmla="*/ 23 h 24"/>
                  <a:gd name="T92" fmla="*/ 23 w 35"/>
                  <a:gd name="T93" fmla="*/ 21 h 24"/>
                  <a:gd name="T94" fmla="*/ 24 w 35"/>
                  <a:gd name="T95" fmla="*/ 22 h 24"/>
                  <a:gd name="T96" fmla="*/ 26 w 35"/>
                  <a:gd name="T97" fmla="*/ 20 h 24"/>
                  <a:gd name="T98" fmla="*/ 28 w 35"/>
                  <a:gd name="T99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5" h="24">
                    <a:moveTo>
                      <a:pt x="28" y="20"/>
                    </a:moveTo>
                    <a:cubicBezTo>
                      <a:pt x="29" y="21"/>
                      <a:pt x="29" y="21"/>
                      <a:pt x="30" y="20"/>
                    </a:cubicBezTo>
                    <a:cubicBezTo>
                      <a:pt x="30" y="20"/>
                      <a:pt x="31" y="19"/>
                      <a:pt x="30" y="18"/>
                    </a:cubicBezTo>
                    <a:cubicBezTo>
                      <a:pt x="30" y="17"/>
                      <a:pt x="29" y="17"/>
                      <a:pt x="29" y="16"/>
                    </a:cubicBezTo>
                    <a:cubicBezTo>
                      <a:pt x="29" y="16"/>
                      <a:pt x="30" y="15"/>
                      <a:pt x="31" y="15"/>
                    </a:cubicBezTo>
                    <a:cubicBezTo>
                      <a:pt x="32" y="15"/>
                      <a:pt x="35" y="15"/>
                      <a:pt x="34" y="13"/>
                    </a:cubicBezTo>
                    <a:cubicBezTo>
                      <a:pt x="34" y="13"/>
                      <a:pt x="33" y="13"/>
                      <a:pt x="33" y="12"/>
                    </a:cubicBezTo>
                    <a:cubicBezTo>
                      <a:pt x="33" y="12"/>
                      <a:pt x="33" y="12"/>
                      <a:pt x="33" y="11"/>
                    </a:cubicBezTo>
                    <a:cubicBezTo>
                      <a:pt x="32" y="11"/>
                      <a:pt x="32" y="10"/>
                      <a:pt x="31" y="10"/>
                    </a:cubicBezTo>
                    <a:cubicBezTo>
                      <a:pt x="30" y="10"/>
                      <a:pt x="29" y="10"/>
                      <a:pt x="28" y="10"/>
                    </a:cubicBezTo>
                    <a:cubicBezTo>
                      <a:pt x="28" y="10"/>
                      <a:pt x="28" y="9"/>
                      <a:pt x="28" y="8"/>
                    </a:cubicBezTo>
                    <a:cubicBezTo>
                      <a:pt x="27" y="6"/>
                      <a:pt x="26" y="6"/>
                      <a:pt x="24" y="6"/>
                    </a:cubicBezTo>
                    <a:cubicBezTo>
                      <a:pt x="22" y="6"/>
                      <a:pt x="21" y="6"/>
                      <a:pt x="20" y="4"/>
                    </a:cubicBezTo>
                    <a:cubicBezTo>
                      <a:pt x="19" y="3"/>
                      <a:pt x="18" y="3"/>
                      <a:pt x="17" y="2"/>
                    </a:cubicBezTo>
                    <a:cubicBezTo>
                      <a:pt x="15" y="1"/>
                      <a:pt x="14" y="0"/>
                      <a:pt x="12" y="1"/>
                    </a:cubicBezTo>
                    <a:cubicBezTo>
                      <a:pt x="11" y="2"/>
                      <a:pt x="11" y="4"/>
                      <a:pt x="9" y="4"/>
                    </a:cubicBezTo>
                    <a:cubicBezTo>
                      <a:pt x="8" y="4"/>
                      <a:pt x="8" y="3"/>
                      <a:pt x="7" y="3"/>
                    </a:cubicBezTo>
                    <a:cubicBezTo>
                      <a:pt x="7" y="2"/>
                      <a:pt x="6" y="3"/>
                      <a:pt x="6" y="4"/>
                    </a:cubicBezTo>
                    <a:cubicBezTo>
                      <a:pt x="6" y="4"/>
                      <a:pt x="8" y="4"/>
                      <a:pt x="8" y="5"/>
                    </a:cubicBezTo>
                    <a:cubicBezTo>
                      <a:pt x="9" y="6"/>
                      <a:pt x="9" y="6"/>
                      <a:pt x="10" y="6"/>
                    </a:cubicBezTo>
                    <a:cubicBezTo>
                      <a:pt x="11" y="7"/>
                      <a:pt x="12" y="8"/>
                      <a:pt x="14" y="7"/>
                    </a:cubicBezTo>
                    <a:cubicBezTo>
                      <a:pt x="14" y="7"/>
                      <a:pt x="15" y="7"/>
                      <a:pt x="15" y="8"/>
                    </a:cubicBezTo>
                    <a:cubicBezTo>
                      <a:pt x="16" y="9"/>
                      <a:pt x="15" y="9"/>
                      <a:pt x="14" y="9"/>
                    </a:cubicBezTo>
                    <a:cubicBezTo>
                      <a:pt x="13" y="9"/>
                      <a:pt x="12" y="9"/>
                      <a:pt x="12" y="9"/>
                    </a:cubicBezTo>
                    <a:cubicBezTo>
                      <a:pt x="11" y="9"/>
                      <a:pt x="11" y="8"/>
                      <a:pt x="10" y="8"/>
                    </a:cubicBezTo>
                    <a:cubicBezTo>
                      <a:pt x="8" y="8"/>
                      <a:pt x="8" y="6"/>
                      <a:pt x="6" y="5"/>
                    </a:cubicBezTo>
                    <a:cubicBezTo>
                      <a:pt x="4" y="5"/>
                      <a:pt x="3" y="6"/>
                      <a:pt x="2" y="7"/>
                    </a:cubicBezTo>
                    <a:cubicBezTo>
                      <a:pt x="1" y="7"/>
                      <a:pt x="0" y="8"/>
                      <a:pt x="0" y="9"/>
                    </a:cubicBezTo>
                    <a:cubicBezTo>
                      <a:pt x="1" y="9"/>
                      <a:pt x="2" y="10"/>
                      <a:pt x="2" y="10"/>
                    </a:cubicBezTo>
                    <a:cubicBezTo>
                      <a:pt x="3" y="11"/>
                      <a:pt x="4" y="12"/>
                      <a:pt x="6" y="11"/>
                    </a:cubicBezTo>
                    <a:cubicBezTo>
                      <a:pt x="7" y="10"/>
                      <a:pt x="9" y="9"/>
                      <a:pt x="9" y="11"/>
                    </a:cubicBezTo>
                    <a:cubicBezTo>
                      <a:pt x="9" y="12"/>
                      <a:pt x="8" y="12"/>
                      <a:pt x="8" y="13"/>
                    </a:cubicBezTo>
                    <a:cubicBezTo>
                      <a:pt x="8" y="14"/>
                      <a:pt x="9" y="14"/>
                      <a:pt x="9" y="15"/>
                    </a:cubicBezTo>
                    <a:cubicBezTo>
                      <a:pt x="9" y="17"/>
                      <a:pt x="8" y="18"/>
                      <a:pt x="10" y="18"/>
                    </a:cubicBezTo>
                    <a:cubicBezTo>
                      <a:pt x="12" y="18"/>
                      <a:pt x="12" y="16"/>
                      <a:pt x="13" y="15"/>
                    </a:cubicBezTo>
                    <a:cubicBezTo>
                      <a:pt x="14" y="14"/>
                      <a:pt x="15" y="14"/>
                      <a:pt x="16" y="14"/>
                    </a:cubicBezTo>
                    <a:cubicBezTo>
                      <a:pt x="16" y="15"/>
                      <a:pt x="17" y="15"/>
                      <a:pt x="17" y="15"/>
                    </a:cubicBezTo>
                    <a:cubicBezTo>
                      <a:pt x="19" y="15"/>
                      <a:pt x="19" y="15"/>
                      <a:pt x="20" y="14"/>
                    </a:cubicBezTo>
                    <a:cubicBezTo>
                      <a:pt x="20" y="14"/>
                      <a:pt x="21" y="13"/>
                      <a:pt x="21" y="14"/>
                    </a:cubicBezTo>
                    <a:cubicBezTo>
                      <a:pt x="22" y="15"/>
                      <a:pt x="22" y="16"/>
                      <a:pt x="21" y="16"/>
                    </a:cubicBezTo>
                    <a:cubicBezTo>
                      <a:pt x="21" y="16"/>
                      <a:pt x="21" y="16"/>
                      <a:pt x="20" y="16"/>
                    </a:cubicBezTo>
                    <a:cubicBezTo>
                      <a:pt x="19" y="17"/>
                      <a:pt x="19" y="18"/>
                      <a:pt x="18" y="18"/>
                    </a:cubicBezTo>
                    <a:cubicBezTo>
                      <a:pt x="17" y="19"/>
                      <a:pt x="17" y="20"/>
                      <a:pt x="16" y="20"/>
                    </a:cubicBezTo>
                    <a:cubicBezTo>
                      <a:pt x="16" y="21"/>
                      <a:pt x="14" y="21"/>
                      <a:pt x="14" y="22"/>
                    </a:cubicBezTo>
                    <a:cubicBezTo>
                      <a:pt x="15" y="22"/>
                      <a:pt x="16" y="22"/>
                      <a:pt x="17" y="22"/>
                    </a:cubicBezTo>
                    <a:cubicBezTo>
                      <a:pt x="18" y="23"/>
                      <a:pt x="18" y="23"/>
                      <a:pt x="19" y="23"/>
                    </a:cubicBezTo>
                    <a:cubicBezTo>
                      <a:pt x="21" y="24"/>
                      <a:pt x="21" y="21"/>
                      <a:pt x="23" y="21"/>
                    </a:cubicBezTo>
                    <a:cubicBezTo>
                      <a:pt x="23" y="21"/>
                      <a:pt x="24" y="22"/>
                      <a:pt x="24" y="22"/>
                    </a:cubicBezTo>
                    <a:cubicBezTo>
                      <a:pt x="25" y="22"/>
                      <a:pt x="25" y="20"/>
                      <a:pt x="26" y="20"/>
                    </a:cubicBezTo>
                    <a:cubicBezTo>
                      <a:pt x="27" y="19"/>
                      <a:pt x="27" y="20"/>
                      <a:pt x="28" y="2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97" name="Forma livre 398"/>
              <p:cNvSpPr>
                <a:spLocks/>
              </p:cNvSpPr>
              <p:nvPr/>
            </p:nvSpPr>
            <p:spPr bwMode="auto">
              <a:xfrm>
                <a:off x="5952" y="4070"/>
                <a:ext cx="6" cy="6"/>
              </a:xfrm>
              <a:custGeom>
                <a:avLst/>
                <a:gdLst>
                  <a:gd name="T0" fmla="*/ 1 w 3"/>
                  <a:gd name="T1" fmla="*/ 1 h 3"/>
                  <a:gd name="T2" fmla="*/ 1 w 3"/>
                  <a:gd name="T3" fmla="*/ 3 h 3"/>
                  <a:gd name="T4" fmla="*/ 1 w 3"/>
                  <a:gd name="T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1"/>
                    </a:moveTo>
                    <a:cubicBezTo>
                      <a:pt x="0" y="2"/>
                      <a:pt x="0" y="3"/>
                      <a:pt x="1" y="3"/>
                    </a:cubicBezTo>
                    <a:cubicBezTo>
                      <a:pt x="3" y="3"/>
                      <a:pt x="3" y="0"/>
                      <a:pt x="1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98" name="Forma livre 399"/>
              <p:cNvSpPr>
                <a:spLocks/>
              </p:cNvSpPr>
              <p:nvPr/>
            </p:nvSpPr>
            <p:spPr bwMode="auto">
              <a:xfrm>
                <a:off x="5710" y="4004"/>
                <a:ext cx="10" cy="8"/>
              </a:xfrm>
              <a:custGeom>
                <a:avLst/>
                <a:gdLst>
                  <a:gd name="T0" fmla="*/ 4 w 5"/>
                  <a:gd name="T1" fmla="*/ 2 h 4"/>
                  <a:gd name="T2" fmla="*/ 3 w 5"/>
                  <a:gd name="T3" fmla="*/ 0 h 4"/>
                  <a:gd name="T4" fmla="*/ 1 w 5"/>
                  <a:gd name="T5" fmla="*/ 1 h 4"/>
                  <a:gd name="T6" fmla="*/ 1 w 5"/>
                  <a:gd name="T7" fmla="*/ 2 h 4"/>
                  <a:gd name="T8" fmla="*/ 3 w 5"/>
                  <a:gd name="T9" fmla="*/ 3 h 4"/>
                  <a:gd name="T10" fmla="*/ 4 w 5"/>
                  <a:gd name="T11" fmla="*/ 2 h 4"/>
                  <a:gd name="T12" fmla="*/ 4 w 5"/>
                  <a:gd name="T13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" h="4">
                    <a:moveTo>
                      <a:pt x="4" y="2"/>
                    </a:moveTo>
                    <a:cubicBezTo>
                      <a:pt x="3" y="1"/>
                      <a:pt x="5" y="0"/>
                      <a:pt x="3" y="0"/>
                    </a:cubicBezTo>
                    <a:cubicBezTo>
                      <a:pt x="2" y="0"/>
                      <a:pt x="1" y="0"/>
                      <a:pt x="1" y="1"/>
                    </a:cubicBezTo>
                    <a:cubicBezTo>
                      <a:pt x="0" y="1"/>
                      <a:pt x="0" y="1"/>
                      <a:pt x="1" y="2"/>
                    </a:cubicBezTo>
                    <a:cubicBezTo>
                      <a:pt x="1" y="2"/>
                      <a:pt x="3" y="4"/>
                      <a:pt x="3" y="3"/>
                    </a:cubicBezTo>
                    <a:cubicBezTo>
                      <a:pt x="4" y="3"/>
                      <a:pt x="4" y="3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399" name="Forma livre 400"/>
              <p:cNvSpPr>
                <a:spLocks/>
              </p:cNvSpPr>
              <p:nvPr/>
            </p:nvSpPr>
            <p:spPr bwMode="auto">
              <a:xfrm>
                <a:off x="5706" y="4014"/>
                <a:ext cx="10" cy="8"/>
              </a:xfrm>
              <a:custGeom>
                <a:avLst/>
                <a:gdLst>
                  <a:gd name="T0" fmla="*/ 2 w 5"/>
                  <a:gd name="T1" fmla="*/ 0 h 4"/>
                  <a:gd name="T2" fmla="*/ 1 w 5"/>
                  <a:gd name="T3" fmla="*/ 4 h 4"/>
                  <a:gd name="T4" fmla="*/ 2 w 5"/>
                  <a:gd name="T5" fmla="*/ 3 h 4"/>
                  <a:gd name="T6" fmla="*/ 4 w 5"/>
                  <a:gd name="T7" fmla="*/ 2 h 4"/>
                  <a:gd name="T8" fmla="*/ 5 w 5"/>
                  <a:gd name="T9" fmla="*/ 1 h 4"/>
                  <a:gd name="T10" fmla="*/ 3 w 5"/>
                  <a:gd name="T11" fmla="*/ 1 h 4"/>
                  <a:gd name="T12" fmla="*/ 2 w 5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" h="4">
                    <a:moveTo>
                      <a:pt x="2" y="0"/>
                    </a:moveTo>
                    <a:cubicBezTo>
                      <a:pt x="0" y="1"/>
                      <a:pt x="0" y="4"/>
                      <a:pt x="1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2"/>
                      <a:pt x="3" y="3"/>
                      <a:pt x="4" y="2"/>
                    </a:cubicBezTo>
                    <a:cubicBezTo>
                      <a:pt x="4" y="2"/>
                      <a:pt x="5" y="2"/>
                      <a:pt x="5" y="1"/>
                    </a:cubicBezTo>
                    <a:cubicBezTo>
                      <a:pt x="5" y="1"/>
                      <a:pt x="4" y="1"/>
                      <a:pt x="3" y="1"/>
                    </a:cubicBezTo>
                    <a:cubicBezTo>
                      <a:pt x="3" y="1"/>
                      <a:pt x="3" y="0"/>
                      <a:pt x="2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400" name="Forma livre 401"/>
              <p:cNvSpPr>
                <a:spLocks/>
              </p:cNvSpPr>
              <p:nvPr/>
            </p:nvSpPr>
            <p:spPr bwMode="auto">
              <a:xfrm>
                <a:off x="5718" y="3984"/>
                <a:ext cx="56" cy="38"/>
              </a:xfrm>
              <a:custGeom>
                <a:avLst/>
                <a:gdLst>
                  <a:gd name="T0" fmla="*/ 7 w 28"/>
                  <a:gd name="T1" fmla="*/ 12 h 19"/>
                  <a:gd name="T2" fmla="*/ 7 w 28"/>
                  <a:gd name="T3" fmla="*/ 14 h 19"/>
                  <a:gd name="T4" fmla="*/ 11 w 28"/>
                  <a:gd name="T5" fmla="*/ 14 h 19"/>
                  <a:gd name="T6" fmla="*/ 9 w 28"/>
                  <a:gd name="T7" fmla="*/ 10 h 19"/>
                  <a:gd name="T8" fmla="*/ 9 w 28"/>
                  <a:gd name="T9" fmla="*/ 7 h 19"/>
                  <a:gd name="T10" fmla="*/ 10 w 28"/>
                  <a:gd name="T11" fmla="*/ 9 h 19"/>
                  <a:gd name="T12" fmla="*/ 12 w 28"/>
                  <a:gd name="T13" fmla="*/ 10 h 19"/>
                  <a:gd name="T14" fmla="*/ 15 w 28"/>
                  <a:gd name="T15" fmla="*/ 12 h 19"/>
                  <a:gd name="T16" fmla="*/ 20 w 28"/>
                  <a:gd name="T17" fmla="*/ 10 h 19"/>
                  <a:gd name="T18" fmla="*/ 22 w 28"/>
                  <a:gd name="T19" fmla="*/ 14 h 19"/>
                  <a:gd name="T20" fmla="*/ 25 w 28"/>
                  <a:gd name="T21" fmla="*/ 17 h 19"/>
                  <a:gd name="T22" fmla="*/ 27 w 28"/>
                  <a:gd name="T23" fmla="*/ 14 h 19"/>
                  <a:gd name="T24" fmla="*/ 28 w 28"/>
                  <a:gd name="T25" fmla="*/ 10 h 19"/>
                  <a:gd name="T26" fmla="*/ 26 w 28"/>
                  <a:gd name="T27" fmla="*/ 8 h 19"/>
                  <a:gd name="T28" fmla="*/ 22 w 28"/>
                  <a:gd name="T29" fmla="*/ 9 h 19"/>
                  <a:gd name="T30" fmla="*/ 22 w 28"/>
                  <a:gd name="T31" fmla="*/ 6 h 19"/>
                  <a:gd name="T32" fmla="*/ 18 w 28"/>
                  <a:gd name="T33" fmla="*/ 5 h 19"/>
                  <a:gd name="T34" fmla="*/ 15 w 28"/>
                  <a:gd name="T35" fmla="*/ 4 h 19"/>
                  <a:gd name="T36" fmla="*/ 12 w 28"/>
                  <a:gd name="T37" fmla="*/ 7 h 19"/>
                  <a:gd name="T38" fmla="*/ 13 w 28"/>
                  <a:gd name="T39" fmla="*/ 4 h 19"/>
                  <a:gd name="T40" fmla="*/ 14 w 28"/>
                  <a:gd name="T41" fmla="*/ 3 h 19"/>
                  <a:gd name="T42" fmla="*/ 12 w 28"/>
                  <a:gd name="T43" fmla="*/ 2 h 19"/>
                  <a:gd name="T44" fmla="*/ 10 w 28"/>
                  <a:gd name="T45" fmla="*/ 3 h 19"/>
                  <a:gd name="T46" fmla="*/ 9 w 28"/>
                  <a:gd name="T47" fmla="*/ 1 h 19"/>
                  <a:gd name="T48" fmla="*/ 7 w 28"/>
                  <a:gd name="T49" fmla="*/ 1 h 19"/>
                  <a:gd name="T50" fmla="*/ 5 w 28"/>
                  <a:gd name="T51" fmla="*/ 2 h 19"/>
                  <a:gd name="T52" fmla="*/ 3 w 28"/>
                  <a:gd name="T53" fmla="*/ 4 h 19"/>
                  <a:gd name="T54" fmla="*/ 0 w 28"/>
                  <a:gd name="T55" fmla="*/ 3 h 19"/>
                  <a:gd name="T56" fmla="*/ 2 w 28"/>
                  <a:gd name="T57" fmla="*/ 7 h 19"/>
                  <a:gd name="T58" fmla="*/ 5 w 28"/>
                  <a:gd name="T59" fmla="*/ 11 h 19"/>
                  <a:gd name="T60" fmla="*/ 7 w 28"/>
                  <a:gd name="T61" fmla="*/ 1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" h="19">
                    <a:moveTo>
                      <a:pt x="7" y="12"/>
                    </a:moveTo>
                    <a:cubicBezTo>
                      <a:pt x="7" y="13"/>
                      <a:pt x="7" y="14"/>
                      <a:pt x="7" y="14"/>
                    </a:cubicBezTo>
                    <a:cubicBezTo>
                      <a:pt x="8" y="16"/>
                      <a:pt x="10" y="16"/>
                      <a:pt x="11" y="14"/>
                    </a:cubicBezTo>
                    <a:cubicBezTo>
                      <a:pt x="12" y="12"/>
                      <a:pt x="10" y="12"/>
                      <a:pt x="9" y="10"/>
                    </a:cubicBezTo>
                    <a:cubicBezTo>
                      <a:pt x="8" y="10"/>
                      <a:pt x="6" y="6"/>
                      <a:pt x="9" y="7"/>
                    </a:cubicBezTo>
                    <a:cubicBezTo>
                      <a:pt x="9" y="8"/>
                      <a:pt x="10" y="9"/>
                      <a:pt x="10" y="9"/>
                    </a:cubicBezTo>
                    <a:cubicBezTo>
                      <a:pt x="11" y="10"/>
                      <a:pt x="11" y="10"/>
                      <a:pt x="12" y="10"/>
                    </a:cubicBezTo>
                    <a:cubicBezTo>
                      <a:pt x="13" y="11"/>
                      <a:pt x="13" y="14"/>
                      <a:pt x="15" y="12"/>
                    </a:cubicBezTo>
                    <a:cubicBezTo>
                      <a:pt x="16" y="11"/>
                      <a:pt x="18" y="9"/>
                      <a:pt x="20" y="10"/>
                    </a:cubicBezTo>
                    <a:cubicBezTo>
                      <a:pt x="21" y="10"/>
                      <a:pt x="21" y="13"/>
                      <a:pt x="22" y="14"/>
                    </a:cubicBezTo>
                    <a:cubicBezTo>
                      <a:pt x="23" y="15"/>
                      <a:pt x="24" y="16"/>
                      <a:pt x="25" y="17"/>
                    </a:cubicBezTo>
                    <a:cubicBezTo>
                      <a:pt x="27" y="19"/>
                      <a:pt x="26" y="15"/>
                      <a:pt x="27" y="14"/>
                    </a:cubicBezTo>
                    <a:cubicBezTo>
                      <a:pt x="28" y="13"/>
                      <a:pt x="28" y="11"/>
                      <a:pt x="28" y="10"/>
                    </a:cubicBezTo>
                    <a:cubicBezTo>
                      <a:pt x="28" y="9"/>
                      <a:pt x="27" y="7"/>
                      <a:pt x="26" y="8"/>
                    </a:cubicBezTo>
                    <a:cubicBezTo>
                      <a:pt x="24" y="8"/>
                      <a:pt x="24" y="10"/>
                      <a:pt x="22" y="9"/>
                    </a:cubicBezTo>
                    <a:cubicBezTo>
                      <a:pt x="22" y="8"/>
                      <a:pt x="23" y="7"/>
                      <a:pt x="22" y="6"/>
                    </a:cubicBezTo>
                    <a:cubicBezTo>
                      <a:pt x="21" y="5"/>
                      <a:pt x="19" y="6"/>
                      <a:pt x="18" y="5"/>
                    </a:cubicBezTo>
                    <a:cubicBezTo>
                      <a:pt x="17" y="4"/>
                      <a:pt x="16" y="3"/>
                      <a:pt x="15" y="4"/>
                    </a:cubicBezTo>
                    <a:cubicBezTo>
                      <a:pt x="14" y="4"/>
                      <a:pt x="13" y="7"/>
                      <a:pt x="12" y="7"/>
                    </a:cubicBezTo>
                    <a:cubicBezTo>
                      <a:pt x="12" y="6"/>
                      <a:pt x="13" y="5"/>
                      <a:pt x="13" y="4"/>
                    </a:cubicBezTo>
                    <a:cubicBezTo>
                      <a:pt x="13" y="4"/>
                      <a:pt x="14" y="3"/>
                      <a:pt x="14" y="3"/>
                    </a:cubicBezTo>
                    <a:cubicBezTo>
                      <a:pt x="14" y="2"/>
                      <a:pt x="12" y="2"/>
                      <a:pt x="12" y="2"/>
                    </a:cubicBezTo>
                    <a:cubicBezTo>
                      <a:pt x="11" y="2"/>
                      <a:pt x="10" y="3"/>
                      <a:pt x="10" y="3"/>
                    </a:cubicBezTo>
                    <a:cubicBezTo>
                      <a:pt x="8" y="3"/>
                      <a:pt x="9" y="2"/>
                      <a:pt x="9" y="1"/>
                    </a:cubicBezTo>
                    <a:cubicBezTo>
                      <a:pt x="8" y="0"/>
                      <a:pt x="8" y="1"/>
                      <a:pt x="7" y="1"/>
                    </a:cubicBezTo>
                    <a:cubicBezTo>
                      <a:pt x="6" y="1"/>
                      <a:pt x="6" y="2"/>
                      <a:pt x="5" y="2"/>
                    </a:cubicBezTo>
                    <a:cubicBezTo>
                      <a:pt x="5" y="3"/>
                      <a:pt x="4" y="3"/>
                      <a:pt x="3" y="4"/>
                    </a:cubicBezTo>
                    <a:cubicBezTo>
                      <a:pt x="3" y="4"/>
                      <a:pt x="0" y="2"/>
                      <a:pt x="0" y="3"/>
                    </a:cubicBezTo>
                    <a:cubicBezTo>
                      <a:pt x="0" y="5"/>
                      <a:pt x="2" y="5"/>
                      <a:pt x="2" y="7"/>
                    </a:cubicBezTo>
                    <a:cubicBezTo>
                      <a:pt x="3" y="8"/>
                      <a:pt x="4" y="9"/>
                      <a:pt x="5" y="11"/>
                    </a:cubicBezTo>
                    <a:cubicBezTo>
                      <a:pt x="6" y="11"/>
                      <a:pt x="6" y="12"/>
                      <a:pt x="7" y="1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401" name="Forma livre 402"/>
              <p:cNvSpPr>
                <a:spLocks/>
              </p:cNvSpPr>
              <p:nvPr/>
            </p:nvSpPr>
            <p:spPr bwMode="auto">
              <a:xfrm>
                <a:off x="5756" y="4044"/>
                <a:ext cx="52" cy="24"/>
              </a:xfrm>
              <a:custGeom>
                <a:avLst/>
                <a:gdLst>
                  <a:gd name="T0" fmla="*/ 24 w 26"/>
                  <a:gd name="T1" fmla="*/ 7 h 12"/>
                  <a:gd name="T2" fmla="*/ 20 w 26"/>
                  <a:gd name="T3" fmla="*/ 7 h 12"/>
                  <a:gd name="T4" fmla="*/ 21 w 26"/>
                  <a:gd name="T5" fmla="*/ 4 h 12"/>
                  <a:gd name="T6" fmla="*/ 16 w 26"/>
                  <a:gd name="T7" fmla="*/ 5 h 12"/>
                  <a:gd name="T8" fmla="*/ 12 w 26"/>
                  <a:gd name="T9" fmla="*/ 4 h 12"/>
                  <a:gd name="T10" fmla="*/ 9 w 26"/>
                  <a:gd name="T11" fmla="*/ 2 h 12"/>
                  <a:gd name="T12" fmla="*/ 6 w 26"/>
                  <a:gd name="T13" fmla="*/ 2 h 12"/>
                  <a:gd name="T14" fmla="*/ 4 w 26"/>
                  <a:gd name="T15" fmla="*/ 1 h 12"/>
                  <a:gd name="T16" fmla="*/ 1 w 26"/>
                  <a:gd name="T17" fmla="*/ 2 h 12"/>
                  <a:gd name="T18" fmla="*/ 2 w 26"/>
                  <a:gd name="T19" fmla="*/ 5 h 12"/>
                  <a:gd name="T20" fmla="*/ 3 w 26"/>
                  <a:gd name="T21" fmla="*/ 2 h 12"/>
                  <a:gd name="T22" fmla="*/ 6 w 26"/>
                  <a:gd name="T23" fmla="*/ 4 h 12"/>
                  <a:gd name="T24" fmla="*/ 9 w 26"/>
                  <a:gd name="T25" fmla="*/ 4 h 12"/>
                  <a:gd name="T26" fmla="*/ 12 w 26"/>
                  <a:gd name="T27" fmla="*/ 7 h 12"/>
                  <a:gd name="T28" fmla="*/ 14 w 26"/>
                  <a:gd name="T29" fmla="*/ 8 h 12"/>
                  <a:gd name="T30" fmla="*/ 16 w 26"/>
                  <a:gd name="T31" fmla="*/ 9 h 12"/>
                  <a:gd name="T32" fmla="*/ 21 w 26"/>
                  <a:gd name="T33" fmla="*/ 10 h 12"/>
                  <a:gd name="T34" fmla="*/ 24 w 26"/>
                  <a:gd name="T35" fmla="*/ 11 h 12"/>
                  <a:gd name="T36" fmla="*/ 25 w 26"/>
                  <a:gd name="T37" fmla="*/ 9 h 12"/>
                  <a:gd name="T38" fmla="*/ 24 w 26"/>
                  <a:gd name="T39" fmla="*/ 7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6" h="12">
                    <a:moveTo>
                      <a:pt x="24" y="7"/>
                    </a:moveTo>
                    <a:cubicBezTo>
                      <a:pt x="23" y="7"/>
                      <a:pt x="20" y="8"/>
                      <a:pt x="20" y="7"/>
                    </a:cubicBezTo>
                    <a:cubicBezTo>
                      <a:pt x="20" y="6"/>
                      <a:pt x="24" y="5"/>
                      <a:pt x="21" y="4"/>
                    </a:cubicBezTo>
                    <a:cubicBezTo>
                      <a:pt x="19" y="3"/>
                      <a:pt x="18" y="5"/>
                      <a:pt x="16" y="5"/>
                    </a:cubicBezTo>
                    <a:cubicBezTo>
                      <a:pt x="15" y="6"/>
                      <a:pt x="13" y="5"/>
                      <a:pt x="12" y="4"/>
                    </a:cubicBezTo>
                    <a:cubicBezTo>
                      <a:pt x="11" y="3"/>
                      <a:pt x="10" y="2"/>
                      <a:pt x="9" y="2"/>
                    </a:cubicBezTo>
                    <a:cubicBezTo>
                      <a:pt x="8" y="2"/>
                      <a:pt x="7" y="2"/>
                      <a:pt x="6" y="2"/>
                    </a:cubicBezTo>
                    <a:cubicBezTo>
                      <a:pt x="5" y="2"/>
                      <a:pt x="5" y="1"/>
                      <a:pt x="4" y="1"/>
                    </a:cubicBezTo>
                    <a:cubicBezTo>
                      <a:pt x="3" y="0"/>
                      <a:pt x="1" y="1"/>
                      <a:pt x="1" y="2"/>
                    </a:cubicBezTo>
                    <a:cubicBezTo>
                      <a:pt x="0" y="3"/>
                      <a:pt x="1" y="6"/>
                      <a:pt x="2" y="5"/>
                    </a:cubicBezTo>
                    <a:cubicBezTo>
                      <a:pt x="3" y="4"/>
                      <a:pt x="2" y="3"/>
                      <a:pt x="3" y="2"/>
                    </a:cubicBezTo>
                    <a:cubicBezTo>
                      <a:pt x="5" y="2"/>
                      <a:pt x="5" y="3"/>
                      <a:pt x="6" y="4"/>
                    </a:cubicBezTo>
                    <a:cubicBezTo>
                      <a:pt x="7" y="4"/>
                      <a:pt x="8" y="4"/>
                      <a:pt x="9" y="4"/>
                    </a:cubicBezTo>
                    <a:cubicBezTo>
                      <a:pt x="10" y="5"/>
                      <a:pt x="11" y="7"/>
                      <a:pt x="12" y="7"/>
                    </a:cubicBezTo>
                    <a:cubicBezTo>
                      <a:pt x="13" y="8"/>
                      <a:pt x="14" y="8"/>
                      <a:pt x="14" y="8"/>
                    </a:cubicBezTo>
                    <a:cubicBezTo>
                      <a:pt x="15" y="8"/>
                      <a:pt x="15" y="8"/>
                      <a:pt x="16" y="9"/>
                    </a:cubicBezTo>
                    <a:cubicBezTo>
                      <a:pt x="18" y="10"/>
                      <a:pt x="19" y="9"/>
                      <a:pt x="21" y="10"/>
                    </a:cubicBezTo>
                    <a:cubicBezTo>
                      <a:pt x="22" y="11"/>
                      <a:pt x="23" y="12"/>
                      <a:pt x="24" y="11"/>
                    </a:cubicBezTo>
                    <a:cubicBezTo>
                      <a:pt x="25" y="10"/>
                      <a:pt x="25" y="10"/>
                      <a:pt x="25" y="9"/>
                    </a:cubicBezTo>
                    <a:cubicBezTo>
                      <a:pt x="26" y="8"/>
                      <a:pt x="25" y="8"/>
                      <a:pt x="24" y="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402" name="Forma livre 403"/>
              <p:cNvSpPr>
                <a:spLocks/>
              </p:cNvSpPr>
              <p:nvPr/>
            </p:nvSpPr>
            <p:spPr bwMode="auto">
              <a:xfrm>
                <a:off x="5726" y="3900"/>
                <a:ext cx="314" cy="204"/>
              </a:xfrm>
              <a:custGeom>
                <a:avLst/>
                <a:gdLst>
                  <a:gd name="T0" fmla="*/ 134 w 157"/>
                  <a:gd name="T1" fmla="*/ 64 h 102"/>
                  <a:gd name="T2" fmla="*/ 111 w 157"/>
                  <a:gd name="T3" fmla="*/ 51 h 102"/>
                  <a:gd name="T4" fmla="*/ 90 w 157"/>
                  <a:gd name="T5" fmla="*/ 32 h 102"/>
                  <a:gd name="T6" fmla="*/ 83 w 157"/>
                  <a:gd name="T7" fmla="*/ 15 h 102"/>
                  <a:gd name="T8" fmla="*/ 66 w 157"/>
                  <a:gd name="T9" fmla="*/ 5 h 102"/>
                  <a:gd name="T10" fmla="*/ 49 w 157"/>
                  <a:gd name="T11" fmla="*/ 11 h 102"/>
                  <a:gd name="T12" fmla="*/ 40 w 157"/>
                  <a:gd name="T13" fmla="*/ 12 h 102"/>
                  <a:gd name="T14" fmla="*/ 38 w 157"/>
                  <a:gd name="T15" fmla="*/ 15 h 102"/>
                  <a:gd name="T16" fmla="*/ 41 w 157"/>
                  <a:gd name="T17" fmla="*/ 30 h 102"/>
                  <a:gd name="T18" fmla="*/ 59 w 157"/>
                  <a:gd name="T19" fmla="*/ 27 h 102"/>
                  <a:gd name="T20" fmla="*/ 48 w 157"/>
                  <a:gd name="T21" fmla="*/ 37 h 102"/>
                  <a:gd name="T22" fmla="*/ 46 w 157"/>
                  <a:gd name="T23" fmla="*/ 50 h 102"/>
                  <a:gd name="T24" fmla="*/ 58 w 157"/>
                  <a:gd name="T25" fmla="*/ 56 h 102"/>
                  <a:gd name="T26" fmla="*/ 65 w 157"/>
                  <a:gd name="T27" fmla="*/ 65 h 102"/>
                  <a:gd name="T28" fmla="*/ 58 w 157"/>
                  <a:gd name="T29" fmla="*/ 58 h 102"/>
                  <a:gd name="T30" fmla="*/ 51 w 157"/>
                  <a:gd name="T31" fmla="*/ 60 h 102"/>
                  <a:gd name="T32" fmla="*/ 47 w 157"/>
                  <a:gd name="T33" fmla="*/ 55 h 102"/>
                  <a:gd name="T34" fmla="*/ 37 w 157"/>
                  <a:gd name="T35" fmla="*/ 56 h 102"/>
                  <a:gd name="T36" fmla="*/ 35 w 157"/>
                  <a:gd name="T37" fmla="*/ 48 h 102"/>
                  <a:gd name="T38" fmla="*/ 36 w 157"/>
                  <a:gd name="T39" fmla="*/ 40 h 102"/>
                  <a:gd name="T40" fmla="*/ 29 w 157"/>
                  <a:gd name="T41" fmla="*/ 42 h 102"/>
                  <a:gd name="T42" fmla="*/ 28 w 157"/>
                  <a:gd name="T43" fmla="*/ 52 h 102"/>
                  <a:gd name="T44" fmla="*/ 33 w 157"/>
                  <a:gd name="T45" fmla="*/ 56 h 102"/>
                  <a:gd name="T46" fmla="*/ 36 w 157"/>
                  <a:gd name="T47" fmla="*/ 61 h 102"/>
                  <a:gd name="T48" fmla="*/ 30 w 157"/>
                  <a:gd name="T49" fmla="*/ 61 h 102"/>
                  <a:gd name="T50" fmla="*/ 14 w 157"/>
                  <a:gd name="T51" fmla="*/ 61 h 102"/>
                  <a:gd name="T52" fmla="*/ 7 w 157"/>
                  <a:gd name="T53" fmla="*/ 65 h 102"/>
                  <a:gd name="T54" fmla="*/ 0 w 157"/>
                  <a:gd name="T55" fmla="*/ 67 h 102"/>
                  <a:gd name="T56" fmla="*/ 14 w 157"/>
                  <a:gd name="T57" fmla="*/ 65 h 102"/>
                  <a:gd name="T58" fmla="*/ 17 w 157"/>
                  <a:gd name="T59" fmla="*/ 68 h 102"/>
                  <a:gd name="T60" fmla="*/ 24 w 157"/>
                  <a:gd name="T61" fmla="*/ 70 h 102"/>
                  <a:gd name="T62" fmla="*/ 30 w 157"/>
                  <a:gd name="T63" fmla="*/ 69 h 102"/>
                  <a:gd name="T64" fmla="*/ 29 w 157"/>
                  <a:gd name="T65" fmla="*/ 70 h 102"/>
                  <a:gd name="T66" fmla="*/ 34 w 157"/>
                  <a:gd name="T67" fmla="*/ 72 h 102"/>
                  <a:gd name="T68" fmla="*/ 42 w 157"/>
                  <a:gd name="T69" fmla="*/ 72 h 102"/>
                  <a:gd name="T70" fmla="*/ 53 w 157"/>
                  <a:gd name="T71" fmla="*/ 73 h 102"/>
                  <a:gd name="T72" fmla="*/ 51 w 157"/>
                  <a:gd name="T73" fmla="*/ 79 h 102"/>
                  <a:gd name="T74" fmla="*/ 57 w 157"/>
                  <a:gd name="T75" fmla="*/ 81 h 102"/>
                  <a:gd name="T76" fmla="*/ 47 w 157"/>
                  <a:gd name="T77" fmla="*/ 82 h 102"/>
                  <a:gd name="T78" fmla="*/ 51 w 157"/>
                  <a:gd name="T79" fmla="*/ 88 h 102"/>
                  <a:gd name="T80" fmla="*/ 60 w 157"/>
                  <a:gd name="T81" fmla="*/ 92 h 102"/>
                  <a:gd name="T82" fmla="*/ 63 w 157"/>
                  <a:gd name="T83" fmla="*/ 85 h 102"/>
                  <a:gd name="T84" fmla="*/ 73 w 157"/>
                  <a:gd name="T85" fmla="*/ 85 h 102"/>
                  <a:gd name="T86" fmla="*/ 80 w 157"/>
                  <a:gd name="T87" fmla="*/ 92 h 102"/>
                  <a:gd name="T88" fmla="*/ 91 w 157"/>
                  <a:gd name="T89" fmla="*/ 100 h 102"/>
                  <a:gd name="T90" fmla="*/ 88 w 157"/>
                  <a:gd name="T91" fmla="*/ 91 h 102"/>
                  <a:gd name="T92" fmla="*/ 80 w 157"/>
                  <a:gd name="T93" fmla="*/ 88 h 102"/>
                  <a:gd name="T94" fmla="*/ 85 w 157"/>
                  <a:gd name="T95" fmla="*/ 86 h 102"/>
                  <a:gd name="T96" fmla="*/ 74 w 157"/>
                  <a:gd name="T97" fmla="*/ 83 h 102"/>
                  <a:gd name="T98" fmla="*/ 76 w 157"/>
                  <a:gd name="T99" fmla="*/ 83 h 102"/>
                  <a:gd name="T100" fmla="*/ 82 w 157"/>
                  <a:gd name="T101" fmla="*/ 81 h 102"/>
                  <a:gd name="T102" fmla="*/ 73 w 157"/>
                  <a:gd name="T103" fmla="*/ 77 h 102"/>
                  <a:gd name="T104" fmla="*/ 67 w 157"/>
                  <a:gd name="T105" fmla="*/ 76 h 102"/>
                  <a:gd name="T106" fmla="*/ 84 w 157"/>
                  <a:gd name="T107" fmla="*/ 74 h 102"/>
                  <a:gd name="T108" fmla="*/ 117 w 157"/>
                  <a:gd name="T109" fmla="*/ 78 h 102"/>
                  <a:gd name="T110" fmla="*/ 137 w 157"/>
                  <a:gd name="T111" fmla="*/ 78 h 102"/>
                  <a:gd name="T112" fmla="*/ 154 w 157"/>
                  <a:gd name="T113" fmla="*/ 7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7" h="102">
                    <a:moveTo>
                      <a:pt x="155" y="67"/>
                    </a:moveTo>
                    <a:cubicBezTo>
                      <a:pt x="153" y="66"/>
                      <a:pt x="152" y="67"/>
                      <a:pt x="150" y="67"/>
                    </a:cubicBezTo>
                    <a:cubicBezTo>
                      <a:pt x="148" y="68"/>
                      <a:pt x="147" y="67"/>
                      <a:pt x="145" y="67"/>
                    </a:cubicBezTo>
                    <a:cubicBezTo>
                      <a:pt x="142" y="68"/>
                      <a:pt x="139" y="67"/>
                      <a:pt x="136" y="66"/>
                    </a:cubicBezTo>
                    <a:cubicBezTo>
                      <a:pt x="135" y="65"/>
                      <a:pt x="134" y="65"/>
                      <a:pt x="134" y="64"/>
                    </a:cubicBezTo>
                    <a:cubicBezTo>
                      <a:pt x="133" y="64"/>
                      <a:pt x="132" y="64"/>
                      <a:pt x="131" y="64"/>
                    </a:cubicBezTo>
                    <a:cubicBezTo>
                      <a:pt x="130" y="63"/>
                      <a:pt x="129" y="62"/>
                      <a:pt x="127" y="61"/>
                    </a:cubicBezTo>
                    <a:cubicBezTo>
                      <a:pt x="126" y="60"/>
                      <a:pt x="125" y="59"/>
                      <a:pt x="123" y="58"/>
                    </a:cubicBezTo>
                    <a:cubicBezTo>
                      <a:pt x="122" y="57"/>
                      <a:pt x="121" y="57"/>
                      <a:pt x="119" y="56"/>
                    </a:cubicBezTo>
                    <a:cubicBezTo>
                      <a:pt x="116" y="55"/>
                      <a:pt x="114" y="53"/>
                      <a:pt x="111" y="51"/>
                    </a:cubicBezTo>
                    <a:cubicBezTo>
                      <a:pt x="109" y="49"/>
                      <a:pt x="106" y="48"/>
                      <a:pt x="104" y="46"/>
                    </a:cubicBezTo>
                    <a:cubicBezTo>
                      <a:pt x="103" y="46"/>
                      <a:pt x="101" y="45"/>
                      <a:pt x="100" y="44"/>
                    </a:cubicBezTo>
                    <a:cubicBezTo>
                      <a:pt x="99" y="42"/>
                      <a:pt x="98" y="41"/>
                      <a:pt x="98" y="40"/>
                    </a:cubicBezTo>
                    <a:cubicBezTo>
                      <a:pt x="97" y="38"/>
                      <a:pt x="96" y="37"/>
                      <a:pt x="95" y="36"/>
                    </a:cubicBezTo>
                    <a:cubicBezTo>
                      <a:pt x="93" y="35"/>
                      <a:pt x="91" y="34"/>
                      <a:pt x="90" y="32"/>
                    </a:cubicBezTo>
                    <a:cubicBezTo>
                      <a:pt x="89" y="30"/>
                      <a:pt x="88" y="28"/>
                      <a:pt x="87" y="27"/>
                    </a:cubicBezTo>
                    <a:cubicBezTo>
                      <a:pt x="85" y="26"/>
                      <a:pt x="84" y="26"/>
                      <a:pt x="82" y="25"/>
                    </a:cubicBezTo>
                    <a:cubicBezTo>
                      <a:pt x="81" y="25"/>
                      <a:pt x="80" y="24"/>
                      <a:pt x="80" y="22"/>
                    </a:cubicBezTo>
                    <a:cubicBezTo>
                      <a:pt x="80" y="21"/>
                      <a:pt x="81" y="19"/>
                      <a:pt x="82" y="18"/>
                    </a:cubicBezTo>
                    <a:cubicBezTo>
                      <a:pt x="84" y="17"/>
                      <a:pt x="85" y="16"/>
                      <a:pt x="83" y="15"/>
                    </a:cubicBezTo>
                    <a:cubicBezTo>
                      <a:pt x="82" y="13"/>
                      <a:pt x="82" y="12"/>
                      <a:pt x="81" y="11"/>
                    </a:cubicBezTo>
                    <a:cubicBezTo>
                      <a:pt x="81" y="10"/>
                      <a:pt x="79" y="9"/>
                      <a:pt x="78" y="8"/>
                    </a:cubicBezTo>
                    <a:cubicBezTo>
                      <a:pt x="78" y="6"/>
                      <a:pt x="77" y="5"/>
                      <a:pt x="75" y="6"/>
                    </a:cubicBezTo>
                    <a:cubicBezTo>
                      <a:pt x="73" y="6"/>
                      <a:pt x="72" y="6"/>
                      <a:pt x="70" y="6"/>
                    </a:cubicBezTo>
                    <a:cubicBezTo>
                      <a:pt x="69" y="6"/>
                      <a:pt x="67" y="6"/>
                      <a:pt x="66" y="5"/>
                    </a:cubicBezTo>
                    <a:cubicBezTo>
                      <a:pt x="65" y="4"/>
                      <a:pt x="64" y="2"/>
                      <a:pt x="63" y="1"/>
                    </a:cubicBezTo>
                    <a:cubicBezTo>
                      <a:pt x="61" y="0"/>
                      <a:pt x="60" y="1"/>
                      <a:pt x="58" y="1"/>
                    </a:cubicBezTo>
                    <a:cubicBezTo>
                      <a:pt x="57" y="1"/>
                      <a:pt x="55" y="2"/>
                      <a:pt x="54" y="3"/>
                    </a:cubicBezTo>
                    <a:cubicBezTo>
                      <a:pt x="54" y="4"/>
                      <a:pt x="53" y="6"/>
                      <a:pt x="52" y="7"/>
                    </a:cubicBezTo>
                    <a:cubicBezTo>
                      <a:pt x="52" y="9"/>
                      <a:pt x="51" y="10"/>
                      <a:pt x="49" y="11"/>
                    </a:cubicBezTo>
                    <a:cubicBezTo>
                      <a:pt x="48" y="11"/>
                      <a:pt x="46" y="10"/>
                      <a:pt x="45" y="9"/>
                    </a:cubicBezTo>
                    <a:cubicBezTo>
                      <a:pt x="44" y="8"/>
                      <a:pt x="42" y="8"/>
                      <a:pt x="41" y="8"/>
                    </a:cubicBezTo>
                    <a:cubicBezTo>
                      <a:pt x="40" y="8"/>
                      <a:pt x="38" y="8"/>
                      <a:pt x="38" y="8"/>
                    </a:cubicBezTo>
                    <a:cubicBezTo>
                      <a:pt x="37" y="9"/>
                      <a:pt x="40" y="9"/>
                      <a:pt x="40" y="10"/>
                    </a:cubicBezTo>
                    <a:cubicBezTo>
                      <a:pt x="40" y="11"/>
                      <a:pt x="40" y="12"/>
                      <a:pt x="40" y="12"/>
                    </a:cubicBezTo>
                    <a:cubicBezTo>
                      <a:pt x="40" y="13"/>
                      <a:pt x="41" y="13"/>
                      <a:pt x="42" y="13"/>
                    </a:cubicBezTo>
                    <a:cubicBezTo>
                      <a:pt x="42" y="13"/>
                      <a:pt x="43" y="13"/>
                      <a:pt x="44" y="14"/>
                    </a:cubicBezTo>
                    <a:cubicBezTo>
                      <a:pt x="44" y="15"/>
                      <a:pt x="43" y="15"/>
                      <a:pt x="42" y="15"/>
                    </a:cubicBezTo>
                    <a:cubicBezTo>
                      <a:pt x="41" y="15"/>
                      <a:pt x="40" y="18"/>
                      <a:pt x="39" y="17"/>
                    </a:cubicBezTo>
                    <a:cubicBezTo>
                      <a:pt x="39" y="16"/>
                      <a:pt x="39" y="15"/>
                      <a:pt x="38" y="15"/>
                    </a:cubicBezTo>
                    <a:cubicBezTo>
                      <a:pt x="37" y="14"/>
                      <a:pt x="37" y="16"/>
                      <a:pt x="37" y="17"/>
                    </a:cubicBezTo>
                    <a:cubicBezTo>
                      <a:pt x="36" y="19"/>
                      <a:pt x="35" y="20"/>
                      <a:pt x="36" y="22"/>
                    </a:cubicBezTo>
                    <a:cubicBezTo>
                      <a:pt x="36" y="23"/>
                      <a:pt x="37" y="24"/>
                      <a:pt x="37" y="25"/>
                    </a:cubicBezTo>
                    <a:cubicBezTo>
                      <a:pt x="37" y="26"/>
                      <a:pt x="37" y="27"/>
                      <a:pt x="37" y="28"/>
                    </a:cubicBezTo>
                    <a:cubicBezTo>
                      <a:pt x="38" y="29"/>
                      <a:pt x="40" y="29"/>
                      <a:pt x="41" y="30"/>
                    </a:cubicBezTo>
                    <a:cubicBezTo>
                      <a:pt x="42" y="31"/>
                      <a:pt x="43" y="31"/>
                      <a:pt x="45" y="30"/>
                    </a:cubicBezTo>
                    <a:cubicBezTo>
                      <a:pt x="47" y="29"/>
                      <a:pt x="48" y="28"/>
                      <a:pt x="50" y="27"/>
                    </a:cubicBezTo>
                    <a:cubicBezTo>
                      <a:pt x="51" y="27"/>
                      <a:pt x="53" y="27"/>
                      <a:pt x="54" y="26"/>
                    </a:cubicBezTo>
                    <a:cubicBezTo>
                      <a:pt x="55" y="27"/>
                      <a:pt x="56" y="26"/>
                      <a:pt x="56" y="26"/>
                    </a:cubicBezTo>
                    <a:cubicBezTo>
                      <a:pt x="57" y="27"/>
                      <a:pt x="58" y="27"/>
                      <a:pt x="59" y="27"/>
                    </a:cubicBezTo>
                    <a:cubicBezTo>
                      <a:pt x="60" y="27"/>
                      <a:pt x="62" y="27"/>
                      <a:pt x="62" y="29"/>
                    </a:cubicBezTo>
                    <a:cubicBezTo>
                      <a:pt x="62" y="30"/>
                      <a:pt x="61" y="31"/>
                      <a:pt x="60" y="32"/>
                    </a:cubicBezTo>
                    <a:cubicBezTo>
                      <a:pt x="59" y="33"/>
                      <a:pt x="58" y="34"/>
                      <a:pt x="57" y="34"/>
                    </a:cubicBezTo>
                    <a:cubicBezTo>
                      <a:pt x="56" y="35"/>
                      <a:pt x="54" y="35"/>
                      <a:pt x="52" y="35"/>
                    </a:cubicBezTo>
                    <a:cubicBezTo>
                      <a:pt x="51" y="36"/>
                      <a:pt x="49" y="36"/>
                      <a:pt x="48" y="37"/>
                    </a:cubicBezTo>
                    <a:cubicBezTo>
                      <a:pt x="46" y="38"/>
                      <a:pt x="44" y="38"/>
                      <a:pt x="43" y="39"/>
                    </a:cubicBezTo>
                    <a:cubicBezTo>
                      <a:pt x="42" y="41"/>
                      <a:pt x="44" y="42"/>
                      <a:pt x="44" y="44"/>
                    </a:cubicBezTo>
                    <a:cubicBezTo>
                      <a:pt x="44" y="45"/>
                      <a:pt x="43" y="46"/>
                      <a:pt x="43" y="47"/>
                    </a:cubicBezTo>
                    <a:cubicBezTo>
                      <a:pt x="44" y="48"/>
                      <a:pt x="44" y="48"/>
                      <a:pt x="45" y="49"/>
                    </a:cubicBezTo>
                    <a:cubicBezTo>
                      <a:pt x="45" y="50"/>
                      <a:pt x="46" y="50"/>
                      <a:pt x="46" y="50"/>
                    </a:cubicBezTo>
                    <a:cubicBezTo>
                      <a:pt x="47" y="51"/>
                      <a:pt x="48" y="51"/>
                      <a:pt x="49" y="51"/>
                    </a:cubicBezTo>
                    <a:cubicBezTo>
                      <a:pt x="50" y="51"/>
                      <a:pt x="50" y="52"/>
                      <a:pt x="51" y="53"/>
                    </a:cubicBezTo>
                    <a:cubicBezTo>
                      <a:pt x="51" y="53"/>
                      <a:pt x="52" y="53"/>
                      <a:pt x="53" y="53"/>
                    </a:cubicBezTo>
                    <a:cubicBezTo>
                      <a:pt x="54" y="54"/>
                      <a:pt x="54" y="54"/>
                      <a:pt x="55" y="54"/>
                    </a:cubicBezTo>
                    <a:cubicBezTo>
                      <a:pt x="56" y="55"/>
                      <a:pt x="57" y="55"/>
                      <a:pt x="58" y="56"/>
                    </a:cubicBezTo>
                    <a:cubicBezTo>
                      <a:pt x="59" y="56"/>
                      <a:pt x="61" y="56"/>
                      <a:pt x="62" y="57"/>
                    </a:cubicBezTo>
                    <a:cubicBezTo>
                      <a:pt x="64" y="58"/>
                      <a:pt x="64" y="60"/>
                      <a:pt x="67" y="60"/>
                    </a:cubicBezTo>
                    <a:cubicBezTo>
                      <a:pt x="68" y="60"/>
                      <a:pt x="70" y="61"/>
                      <a:pt x="68" y="62"/>
                    </a:cubicBezTo>
                    <a:cubicBezTo>
                      <a:pt x="68" y="63"/>
                      <a:pt x="67" y="63"/>
                      <a:pt x="67" y="63"/>
                    </a:cubicBezTo>
                    <a:cubicBezTo>
                      <a:pt x="66" y="64"/>
                      <a:pt x="66" y="64"/>
                      <a:pt x="65" y="65"/>
                    </a:cubicBezTo>
                    <a:cubicBezTo>
                      <a:pt x="64" y="65"/>
                      <a:pt x="64" y="65"/>
                      <a:pt x="63" y="65"/>
                    </a:cubicBezTo>
                    <a:cubicBezTo>
                      <a:pt x="62" y="66"/>
                      <a:pt x="62" y="67"/>
                      <a:pt x="61" y="65"/>
                    </a:cubicBezTo>
                    <a:cubicBezTo>
                      <a:pt x="61" y="64"/>
                      <a:pt x="64" y="64"/>
                      <a:pt x="64" y="62"/>
                    </a:cubicBezTo>
                    <a:cubicBezTo>
                      <a:pt x="63" y="60"/>
                      <a:pt x="61" y="60"/>
                      <a:pt x="60" y="59"/>
                    </a:cubicBezTo>
                    <a:cubicBezTo>
                      <a:pt x="60" y="58"/>
                      <a:pt x="59" y="58"/>
                      <a:pt x="58" y="58"/>
                    </a:cubicBezTo>
                    <a:cubicBezTo>
                      <a:pt x="57" y="58"/>
                      <a:pt x="58" y="61"/>
                      <a:pt x="56" y="59"/>
                    </a:cubicBezTo>
                    <a:cubicBezTo>
                      <a:pt x="55" y="59"/>
                      <a:pt x="55" y="58"/>
                      <a:pt x="53" y="58"/>
                    </a:cubicBezTo>
                    <a:cubicBezTo>
                      <a:pt x="53" y="57"/>
                      <a:pt x="53" y="56"/>
                      <a:pt x="52" y="56"/>
                    </a:cubicBezTo>
                    <a:cubicBezTo>
                      <a:pt x="51" y="55"/>
                      <a:pt x="51" y="57"/>
                      <a:pt x="51" y="58"/>
                    </a:cubicBezTo>
                    <a:cubicBezTo>
                      <a:pt x="51" y="59"/>
                      <a:pt x="50" y="59"/>
                      <a:pt x="51" y="60"/>
                    </a:cubicBezTo>
                    <a:cubicBezTo>
                      <a:pt x="51" y="61"/>
                      <a:pt x="52" y="62"/>
                      <a:pt x="52" y="63"/>
                    </a:cubicBezTo>
                    <a:cubicBezTo>
                      <a:pt x="52" y="63"/>
                      <a:pt x="51" y="63"/>
                      <a:pt x="51" y="63"/>
                    </a:cubicBezTo>
                    <a:cubicBezTo>
                      <a:pt x="50" y="62"/>
                      <a:pt x="50" y="60"/>
                      <a:pt x="49" y="59"/>
                    </a:cubicBezTo>
                    <a:cubicBezTo>
                      <a:pt x="49" y="58"/>
                      <a:pt x="48" y="58"/>
                      <a:pt x="48" y="57"/>
                    </a:cubicBezTo>
                    <a:cubicBezTo>
                      <a:pt x="47" y="57"/>
                      <a:pt x="47" y="56"/>
                      <a:pt x="47" y="55"/>
                    </a:cubicBezTo>
                    <a:cubicBezTo>
                      <a:pt x="46" y="54"/>
                      <a:pt x="46" y="54"/>
                      <a:pt x="45" y="55"/>
                    </a:cubicBezTo>
                    <a:cubicBezTo>
                      <a:pt x="45" y="56"/>
                      <a:pt x="45" y="57"/>
                      <a:pt x="45" y="58"/>
                    </a:cubicBezTo>
                    <a:cubicBezTo>
                      <a:pt x="45" y="58"/>
                      <a:pt x="44" y="59"/>
                      <a:pt x="44" y="59"/>
                    </a:cubicBezTo>
                    <a:cubicBezTo>
                      <a:pt x="43" y="60"/>
                      <a:pt x="42" y="59"/>
                      <a:pt x="42" y="58"/>
                    </a:cubicBezTo>
                    <a:cubicBezTo>
                      <a:pt x="40" y="57"/>
                      <a:pt x="38" y="58"/>
                      <a:pt x="37" y="56"/>
                    </a:cubicBezTo>
                    <a:cubicBezTo>
                      <a:pt x="36" y="55"/>
                      <a:pt x="35" y="54"/>
                      <a:pt x="35" y="53"/>
                    </a:cubicBezTo>
                    <a:cubicBezTo>
                      <a:pt x="34" y="51"/>
                      <a:pt x="36" y="50"/>
                      <a:pt x="34" y="48"/>
                    </a:cubicBezTo>
                    <a:cubicBezTo>
                      <a:pt x="34" y="48"/>
                      <a:pt x="32" y="48"/>
                      <a:pt x="32" y="47"/>
                    </a:cubicBezTo>
                    <a:cubicBezTo>
                      <a:pt x="32" y="45"/>
                      <a:pt x="33" y="46"/>
                      <a:pt x="34" y="46"/>
                    </a:cubicBezTo>
                    <a:cubicBezTo>
                      <a:pt x="34" y="47"/>
                      <a:pt x="35" y="47"/>
                      <a:pt x="35" y="48"/>
                    </a:cubicBezTo>
                    <a:cubicBezTo>
                      <a:pt x="36" y="48"/>
                      <a:pt x="37" y="48"/>
                      <a:pt x="37" y="49"/>
                    </a:cubicBezTo>
                    <a:cubicBezTo>
                      <a:pt x="38" y="49"/>
                      <a:pt x="39" y="49"/>
                      <a:pt x="39" y="48"/>
                    </a:cubicBezTo>
                    <a:cubicBezTo>
                      <a:pt x="39" y="47"/>
                      <a:pt x="38" y="47"/>
                      <a:pt x="38" y="46"/>
                    </a:cubicBezTo>
                    <a:cubicBezTo>
                      <a:pt x="37" y="45"/>
                      <a:pt x="37" y="43"/>
                      <a:pt x="37" y="42"/>
                    </a:cubicBezTo>
                    <a:cubicBezTo>
                      <a:pt x="37" y="41"/>
                      <a:pt x="36" y="40"/>
                      <a:pt x="36" y="40"/>
                    </a:cubicBezTo>
                    <a:cubicBezTo>
                      <a:pt x="35" y="39"/>
                      <a:pt x="35" y="38"/>
                      <a:pt x="36" y="37"/>
                    </a:cubicBezTo>
                    <a:cubicBezTo>
                      <a:pt x="36" y="36"/>
                      <a:pt x="36" y="35"/>
                      <a:pt x="36" y="35"/>
                    </a:cubicBezTo>
                    <a:cubicBezTo>
                      <a:pt x="35" y="34"/>
                      <a:pt x="35" y="34"/>
                      <a:pt x="34" y="35"/>
                    </a:cubicBezTo>
                    <a:cubicBezTo>
                      <a:pt x="33" y="36"/>
                      <a:pt x="31" y="37"/>
                      <a:pt x="31" y="38"/>
                    </a:cubicBezTo>
                    <a:cubicBezTo>
                      <a:pt x="31" y="40"/>
                      <a:pt x="31" y="41"/>
                      <a:pt x="29" y="42"/>
                    </a:cubicBezTo>
                    <a:cubicBezTo>
                      <a:pt x="28" y="43"/>
                      <a:pt x="26" y="45"/>
                      <a:pt x="26" y="46"/>
                    </a:cubicBezTo>
                    <a:cubicBezTo>
                      <a:pt x="26" y="47"/>
                      <a:pt x="27" y="47"/>
                      <a:pt x="27" y="48"/>
                    </a:cubicBezTo>
                    <a:cubicBezTo>
                      <a:pt x="27" y="49"/>
                      <a:pt x="27" y="50"/>
                      <a:pt x="28" y="50"/>
                    </a:cubicBezTo>
                    <a:cubicBezTo>
                      <a:pt x="28" y="51"/>
                      <a:pt x="30" y="51"/>
                      <a:pt x="29" y="52"/>
                    </a:cubicBezTo>
                    <a:cubicBezTo>
                      <a:pt x="29" y="53"/>
                      <a:pt x="28" y="52"/>
                      <a:pt x="28" y="52"/>
                    </a:cubicBezTo>
                    <a:cubicBezTo>
                      <a:pt x="28" y="51"/>
                      <a:pt x="27" y="50"/>
                      <a:pt x="26" y="51"/>
                    </a:cubicBezTo>
                    <a:cubicBezTo>
                      <a:pt x="25" y="51"/>
                      <a:pt x="27" y="52"/>
                      <a:pt x="27" y="52"/>
                    </a:cubicBezTo>
                    <a:cubicBezTo>
                      <a:pt x="28" y="53"/>
                      <a:pt x="29" y="53"/>
                      <a:pt x="29" y="54"/>
                    </a:cubicBezTo>
                    <a:cubicBezTo>
                      <a:pt x="30" y="54"/>
                      <a:pt x="30" y="55"/>
                      <a:pt x="31" y="55"/>
                    </a:cubicBezTo>
                    <a:cubicBezTo>
                      <a:pt x="31" y="56"/>
                      <a:pt x="32" y="55"/>
                      <a:pt x="33" y="56"/>
                    </a:cubicBezTo>
                    <a:cubicBezTo>
                      <a:pt x="34" y="56"/>
                      <a:pt x="35" y="57"/>
                      <a:pt x="35" y="58"/>
                    </a:cubicBezTo>
                    <a:cubicBezTo>
                      <a:pt x="36" y="58"/>
                      <a:pt x="36" y="59"/>
                      <a:pt x="36" y="59"/>
                    </a:cubicBezTo>
                    <a:cubicBezTo>
                      <a:pt x="36" y="60"/>
                      <a:pt x="37" y="60"/>
                      <a:pt x="37" y="61"/>
                    </a:cubicBezTo>
                    <a:cubicBezTo>
                      <a:pt x="38" y="61"/>
                      <a:pt x="38" y="62"/>
                      <a:pt x="38" y="63"/>
                    </a:cubicBezTo>
                    <a:cubicBezTo>
                      <a:pt x="36" y="64"/>
                      <a:pt x="36" y="61"/>
                      <a:pt x="36" y="61"/>
                    </a:cubicBezTo>
                    <a:cubicBezTo>
                      <a:pt x="35" y="60"/>
                      <a:pt x="35" y="60"/>
                      <a:pt x="34" y="60"/>
                    </a:cubicBezTo>
                    <a:cubicBezTo>
                      <a:pt x="33" y="60"/>
                      <a:pt x="32" y="60"/>
                      <a:pt x="32" y="61"/>
                    </a:cubicBezTo>
                    <a:cubicBezTo>
                      <a:pt x="31" y="62"/>
                      <a:pt x="32" y="62"/>
                      <a:pt x="31" y="63"/>
                    </a:cubicBezTo>
                    <a:cubicBezTo>
                      <a:pt x="31" y="64"/>
                      <a:pt x="30" y="63"/>
                      <a:pt x="30" y="63"/>
                    </a:cubicBezTo>
                    <a:cubicBezTo>
                      <a:pt x="29" y="62"/>
                      <a:pt x="30" y="61"/>
                      <a:pt x="30" y="61"/>
                    </a:cubicBezTo>
                    <a:cubicBezTo>
                      <a:pt x="31" y="60"/>
                      <a:pt x="34" y="58"/>
                      <a:pt x="32" y="58"/>
                    </a:cubicBezTo>
                    <a:cubicBezTo>
                      <a:pt x="31" y="57"/>
                      <a:pt x="29" y="59"/>
                      <a:pt x="28" y="60"/>
                    </a:cubicBezTo>
                    <a:cubicBezTo>
                      <a:pt x="27" y="61"/>
                      <a:pt x="25" y="61"/>
                      <a:pt x="24" y="61"/>
                    </a:cubicBezTo>
                    <a:cubicBezTo>
                      <a:pt x="22" y="61"/>
                      <a:pt x="21" y="61"/>
                      <a:pt x="19" y="60"/>
                    </a:cubicBezTo>
                    <a:cubicBezTo>
                      <a:pt x="17" y="60"/>
                      <a:pt x="16" y="61"/>
                      <a:pt x="14" y="61"/>
                    </a:cubicBezTo>
                    <a:cubicBezTo>
                      <a:pt x="13" y="61"/>
                      <a:pt x="12" y="61"/>
                      <a:pt x="11" y="62"/>
                    </a:cubicBezTo>
                    <a:cubicBezTo>
                      <a:pt x="11" y="62"/>
                      <a:pt x="10" y="63"/>
                      <a:pt x="9" y="62"/>
                    </a:cubicBezTo>
                    <a:cubicBezTo>
                      <a:pt x="9" y="62"/>
                      <a:pt x="7" y="61"/>
                      <a:pt x="7" y="62"/>
                    </a:cubicBezTo>
                    <a:cubicBezTo>
                      <a:pt x="7" y="63"/>
                      <a:pt x="8" y="63"/>
                      <a:pt x="8" y="64"/>
                    </a:cubicBezTo>
                    <a:cubicBezTo>
                      <a:pt x="8" y="64"/>
                      <a:pt x="7" y="65"/>
                      <a:pt x="7" y="65"/>
                    </a:cubicBezTo>
                    <a:cubicBezTo>
                      <a:pt x="6" y="65"/>
                      <a:pt x="6" y="64"/>
                      <a:pt x="6" y="64"/>
                    </a:cubicBezTo>
                    <a:cubicBezTo>
                      <a:pt x="5" y="63"/>
                      <a:pt x="4" y="64"/>
                      <a:pt x="4" y="63"/>
                    </a:cubicBezTo>
                    <a:cubicBezTo>
                      <a:pt x="3" y="63"/>
                      <a:pt x="3" y="63"/>
                      <a:pt x="2" y="63"/>
                    </a:cubicBezTo>
                    <a:cubicBezTo>
                      <a:pt x="1" y="63"/>
                      <a:pt x="2" y="65"/>
                      <a:pt x="2" y="66"/>
                    </a:cubicBezTo>
                    <a:cubicBezTo>
                      <a:pt x="2" y="67"/>
                      <a:pt x="1" y="67"/>
                      <a:pt x="0" y="67"/>
                    </a:cubicBezTo>
                    <a:cubicBezTo>
                      <a:pt x="0" y="68"/>
                      <a:pt x="0" y="69"/>
                      <a:pt x="0" y="70"/>
                    </a:cubicBezTo>
                    <a:cubicBezTo>
                      <a:pt x="1" y="70"/>
                      <a:pt x="1" y="68"/>
                      <a:pt x="1" y="68"/>
                    </a:cubicBezTo>
                    <a:cubicBezTo>
                      <a:pt x="2" y="66"/>
                      <a:pt x="4" y="67"/>
                      <a:pt x="6" y="67"/>
                    </a:cubicBezTo>
                    <a:cubicBezTo>
                      <a:pt x="7" y="67"/>
                      <a:pt x="8" y="66"/>
                      <a:pt x="10" y="66"/>
                    </a:cubicBezTo>
                    <a:cubicBezTo>
                      <a:pt x="11" y="66"/>
                      <a:pt x="13" y="66"/>
                      <a:pt x="14" y="65"/>
                    </a:cubicBezTo>
                    <a:cubicBezTo>
                      <a:pt x="14" y="64"/>
                      <a:pt x="15" y="63"/>
                      <a:pt x="16" y="64"/>
                    </a:cubicBezTo>
                    <a:cubicBezTo>
                      <a:pt x="17" y="64"/>
                      <a:pt x="17" y="65"/>
                      <a:pt x="17" y="65"/>
                    </a:cubicBezTo>
                    <a:cubicBezTo>
                      <a:pt x="17" y="66"/>
                      <a:pt x="18" y="66"/>
                      <a:pt x="18" y="66"/>
                    </a:cubicBezTo>
                    <a:cubicBezTo>
                      <a:pt x="18" y="66"/>
                      <a:pt x="19" y="66"/>
                      <a:pt x="19" y="67"/>
                    </a:cubicBezTo>
                    <a:cubicBezTo>
                      <a:pt x="18" y="67"/>
                      <a:pt x="17" y="67"/>
                      <a:pt x="17" y="68"/>
                    </a:cubicBezTo>
                    <a:cubicBezTo>
                      <a:pt x="17" y="69"/>
                      <a:pt x="18" y="69"/>
                      <a:pt x="19" y="68"/>
                    </a:cubicBezTo>
                    <a:cubicBezTo>
                      <a:pt x="20" y="68"/>
                      <a:pt x="21" y="69"/>
                      <a:pt x="21" y="68"/>
                    </a:cubicBezTo>
                    <a:cubicBezTo>
                      <a:pt x="22" y="68"/>
                      <a:pt x="21" y="66"/>
                      <a:pt x="22" y="66"/>
                    </a:cubicBezTo>
                    <a:cubicBezTo>
                      <a:pt x="23" y="66"/>
                      <a:pt x="23" y="67"/>
                      <a:pt x="23" y="68"/>
                    </a:cubicBezTo>
                    <a:cubicBezTo>
                      <a:pt x="24" y="69"/>
                      <a:pt x="24" y="69"/>
                      <a:pt x="24" y="70"/>
                    </a:cubicBezTo>
                    <a:cubicBezTo>
                      <a:pt x="24" y="70"/>
                      <a:pt x="23" y="70"/>
                      <a:pt x="24" y="71"/>
                    </a:cubicBezTo>
                    <a:cubicBezTo>
                      <a:pt x="24" y="71"/>
                      <a:pt x="24" y="70"/>
                      <a:pt x="24" y="70"/>
                    </a:cubicBezTo>
                    <a:cubicBezTo>
                      <a:pt x="25" y="69"/>
                      <a:pt x="27" y="67"/>
                      <a:pt x="28" y="67"/>
                    </a:cubicBezTo>
                    <a:cubicBezTo>
                      <a:pt x="29" y="67"/>
                      <a:pt x="28" y="68"/>
                      <a:pt x="29" y="68"/>
                    </a:cubicBezTo>
                    <a:cubicBezTo>
                      <a:pt x="29" y="69"/>
                      <a:pt x="30" y="69"/>
                      <a:pt x="30" y="69"/>
                    </a:cubicBezTo>
                    <a:cubicBezTo>
                      <a:pt x="32" y="69"/>
                      <a:pt x="32" y="69"/>
                      <a:pt x="33" y="68"/>
                    </a:cubicBezTo>
                    <a:cubicBezTo>
                      <a:pt x="33" y="68"/>
                      <a:pt x="34" y="67"/>
                      <a:pt x="35" y="67"/>
                    </a:cubicBezTo>
                    <a:cubicBezTo>
                      <a:pt x="35" y="68"/>
                      <a:pt x="34" y="69"/>
                      <a:pt x="33" y="69"/>
                    </a:cubicBezTo>
                    <a:cubicBezTo>
                      <a:pt x="32" y="70"/>
                      <a:pt x="32" y="69"/>
                      <a:pt x="31" y="69"/>
                    </a:cubicBezTo>
                    <a:cubicBezTo>
                      <a:pt x="30" y="69"/>
                      <a:pt x="30" y="69"/>
                      <a:pt x="29" y="70"/>
                    </a:cubicBezTo>
                    <a:cubicBezTo>
                      <a:pt x="29" y="71"/>
                      <a:pt x="29" y="71"/>
                      <a:pt x="29" y="71"/>
                    </a:cubicBezTo>
                    <a:cubicBezTo>
                      <a:pt x="29" y="71"/>
                      <a:pt x="28" y="72"/>
                      <a:pt x="28" y="72"/>
                    </a:cubicBezTo>
                    <a:cubicBezTo>
                      <a:pt x="28" y="73"/>
                      <a:pt x="28" y="74"/>
                      <a:pt x="29" y="73"/>
                    </a:cubicBezTo>
                    <a:cubicBezTo>
                      <a:pt x="30" y="73"/>
                      <a:pt x="30" y="72"/>
                      <a:pt x="31" y="72"/>
                    </a:cubicBezTo>
                    <a:cubicBezTo>
                      <a:pt x="32" y="72"/>
                      <a:pt x="33" y="72"/>
                      <a:pt x="34" y="72"/>
                    </a:cubicBezTo>
                    <a:cubicBezTo>
                      <a:pt x="34" y="72"/>
                      <a:pt x="35" y="72"/>
                      <a:pt x="36" y="71"/>
                    </a:cubicBezTo>
                    <a:cubicBezTo>
                      <a:pt x="36" y="71"/>
                      <a:pt x="39" y="70"/>
                      <a:pt x="40" y="71"/>
                    </a:cubicBezTo>
                    <a:cubicBezTo>
                      <a:pt x="41" y="72"/>
                      <a:pt x="39" y="72"/>
                      <a:pt x="39" y="73"/>
                    </a:cubicBezTo>
                    <a:cubicBezTo>
                      <a:pt x="39" y="74"/>
                      <a:pt x="40" y="74"/>
                      <a:pt x="41" y="74"/>
                    </a:cubicBezTo>
                    <a:cubicBezTo>
                      <a:pt x="41" y="73"/>
                      <a:pt x="42" y="73"/>
                      <a:pt x="42" y="72"/>
                    </a:cubicBezTo>
                    <a:cubicBezTo>
                      <a:pt x="44" y="72"/>
                      <a:pt x="45" y="72"/>
                      <a:pt x="46" y="71"/>
                    </a:cubicBezTo>
                    <a:cubicBezTo>
                      <a:pt x="46" y="71"/>
                      <a:pt x="46" y="70"/>
                      <a:pt x="47" y="70"/>
                    </a:cubicBezTo>
                    <a:cubicBezTo>
                      <a:pt x="48" y="70"/>
                      <a:pt x="47" y="73"/>
                      <a:pt x="49" y="72"/>
                    </a:cubicBezTo>
                    <a:cubicBezTo>
                      <a:pt x="50" y="71"/>
                      <a:pt x="51" y="69"/>
                      <a:pt x="52" y="69"/>
                    </a:cubicBezTo>
                    <a:cubicBezTo>
                      <a:pt x="54" y="70"/>
                      <a:pt x="53" y="72"/>
                      <a:pt x="53" y="73"/>
                    </a:cubicBezTo>
                    <a:cubicBezTo>
                      <a:pt x="54" y="73"/>
                      <a:pt x="56" y="73"/>
                      <a:pt x="55" y="74"/>
                    </a:cubicBezTo>
                    <a:cubicBezTo>
                      <a:pt x="54" y="75"/>
                      <a:pt x="53" y="74"/>
                      <a:pt x="53" y="74"/>
                    </a:cubicBezTo>
                    <a:cubicBezTo>
                      <a:pt x="51" y="74"/>
                      <a:pt x="51" y="75"/>
                      <a:pt x="51" y="76"/>
                    </a:cubicBezTo>
                    <a:cubicBezTo>
                      <a:pt x="50" y="77"/>
                      <a:pt x="50" y="77"/>
                      <a:pt x="49" y="78"/>
                    </a:cubicBezTo>
                    <a:cubicBezTo>
                      <a:pt x="47" y="79"/>
                      <a:pt x="49" y="80"/>
                      <a:pt x="51" y="79"/>
                    </a:cubicBezTo>
                    <a:cubicBezTo>
                      <a:pt x="52" y="79"/>
                      <a:pt x="54" y="78"/>
                      <a:pt x="55" y="79"/>
                    </a:cubicBezTo>
                    <a:cubicBezTo>
                      <a:pt x="56" y="79"/>
                      <a:pt x="56" y="80"/>
                      <a:pt x="57" y="79"/>
                    </a:cubicBezTo>
                    <a:cubicBezTo>
                      <a:pt x="58" y="79"/>
                      <a:pt x="58" y="78"/>
                      <a:pt x="59" y="78"/>
                    </a:cubicBezTo>
                    <a:cubicBezTo>
                      <a:pt x="60" y="78"/>
                      <a:pt x="59" y="79"/>
                      <a:pt x="58" y="79"/>
                    </a:cubicBezTo>
                    <a:cubicBezTo>
                      <a:pt x="58" y="80"/>
                      <a:pt x="57" y="80"/>
                      <a:pt x="57" y="81"/>
                    </a:cubicBezTo>
                    <a:cubicBezTo>
                      <a:pt x="56" y="81"/>
                      <a:pt x="56" y="80"/>
                      <a:pt x="55" y="80"/>
                    </a:cubicBezTo>
                    <a:cubicBezTo>
                      <a:pt x="54" y="79"/>
                      <a:pt x="53" y="79"/>
                      <a:pt x="53" y="79"/>
                    </a:cubicBezTo>
                    <a:cubicBezTo>
                      <a:pt x="52" y="79"/>
                      <a:pt x="52" y="80"/>
                      <a:pt x="51" y="80"/>
                    </a:cubicBezTo>
                    <a:cubicBezTo>
                      <a:pt x="50" y="81"/>
                      <a:pt x="49" y="80"/>
                      <a:pt x="49" y="81"/>
                    </a:cubicBezTo>
                    <a:cubicBezTo>
                      <a:pt x="48" y="81"/>
                      <a:pt x="48" y="81"/>
                      <a:pt x="47" y="82"/>
                    </a:cubicBezTo>
                    <a:cubicBezTo>
                      <a:pt x="46" y="82"/>
                      <a:pt x="46" y="82"/>
                      <a:pt x="47" y="83"/>
                    </a:cubicBezTo>
                    <a:cubicBezTo>
                      <a:pt x="47" y="83"/>
                      <a:pt x="48" y="83"/>
                      <a:pt x="49" y="83"/>
                    </a:cubicBezTo>
                    <a:cubicBezTo>
                      <a:pt x="50" y="84"/>
                      <a:pt x="50" y="84"/>
                      <a:pt x="51" y="84"/>
                    </a:cubicBezTo>
                    <a:cubicBezTo>
                      <a:pt x="52" y="84"/>
                      <a:pt x="55" y="83"/>
                      <a:pt x="55" y="85"/>
                    </a:cubicBezTo>
                    <a:cubicBezTo>
                      <a:pt x="54" y="87"/>
                      <a:pt x="51" y="86"/>
                      <a:pt x="51" y="88"/>
                    </a:cubicBezTo>
                    <a:cubicBezTo>
                      <a:pt x="51" y="88"/>
                      <a:pt x="53" y="89"/>
                      <a:pt x="53" y="89"/>
                    </a:cubicBezTo>
                    <a:cubicBezTo>
                      <a:pt x="54" y="89"/>
                      <a:pt x="54" y="90"/>
                      <a:pt x="55" y="90"/>
                    </a:cubicBezTo>
                    <a:cubicBezTo>
                      <a:pt x="55" y="91"/>
                      <a:pt x="56" y="91"/>
                      <a:pt x="57" y="91"/>
                    </a:cubicBezTo>
                    <a:cubicBezTo>
                      <a:pt x="58" y="92"/>
                      <a:pt x="57" y="93"/>
                      <a:pt x="58" y="93"/>
                    </a:cubicBezTo>
                    <a:cubicBezTo>
                      <a:pt x="59" y="93"/>
                      <a:pt x="59" y="92"/>
                      <a:pt x="60" y="92"/>
                    </a:cubicBezTo>
                    <a:cubicBezTo>
                      <a:pt x="61" y="90"/>
                      <a:pt x="61" y="91"/>
                      <a:pt x="63" y="90"/>
                    </a:cubicBezTo>
                    <a:cubicBezTo>
                      <a:pt x="64" y="89"/>
                      <a:pt x="63" y="88"/>
                      <a:pt x="61" y="88"/>
                    </a:cubicBezTo>
                    <a:cubicBezTo>
                      <a:pt x="60" y="87"/>
                      <a:pt x="59" y="87"/>
                      <a:pt x="60" y="86"/>
                    </a:cubicBezTo>
                    <a:cubicBezTo>
                      <a:pt x="60" y="85"/>
                      <a:pt x="61" y="85"/>
                      <a:pt x="62" y="85"/>
                    </a:cubicBezTo>
                    <a:cubicBezTo>
                      <a:pt x="62" y="85"/>
                      <a:pt x="63" y="85"/>
                      <a:pt x="63" y="85"/>
                    </a:cubicBezTo>
                    <a:cubicBezTo>
                      <a:pt x="63" y="84"/>
                      <a:pt x="63" y="84"/>
                      <a:pt x="63" y="84"/>
                    </a:cubicBezTo>
                    <a:cubicBezTo>
                      <a:pt x="63" y="83"/>
                      <a:pt x="63" y="83"/>
                      <a:pt x="64" y="83"/>
                    </a:cubicBezTo>
                    <a:cubicBezTo>
                      <a:pt x="65" y="83"/>
                      <a:pt x="66" y="83"/>
                      <a:pt x="66" y="83"/>
                    </a:cubicBezTo>
                    <a:cubicBezTo>
                      <a:pt x="67" y="84"/>
                      <a:pt x="67" y="85"/>
                      <a:pt x="68" y="85"/>
                    </a:cubicBezTo>
                    <a:cubicBezTo>
                      <a:pt x="69" y="85"/>
                      <a:pt x="72" y="84"/>
                      <a:pt x="73" y="85"/>
                    </a:cubicBezTo>
                    <a:cubicBezTo>
                      <a:pt x="73" y="86"/>
                      <a:pt x="71" y="88"/>
                      <a:pt x="70" y="89"/>
                    </a:cubicBezTo>
                    <a:cubicBezTo>
                      <a:pt x="69" y="90"/>
                      <a:pt x="68" y="92"/>
                      <a:pt x="70" y="92"/>
                    </a:cubicBezTo>
                    <a:cubicBezTo>
                      <a:pt x="71" y="93"/>
                      <a:pt x="72" y="93"/>
                      <a:pt x="73" y="93"/>
                    </a:cubicBezTo>
                    <a:cubicBezTo>
                      <a:pt x="74" y="93"/>
                      <a:pt x="76" y="93"/>
                      <a:pt x="78" y="92"/>
                    </a:cubicBezTo>
                    <a:cubicBezTo>
                      <a:pt x="78" y="92"/>
                      <a:pt x="79" y="92"/>
                      <a:pt x="80" y="92"/>
                    </a:cubicBezTo>
                    <a:cubicBezTo>
                      <a:pt x="81" y="93"/>
                      <a:pt x="82" y="94"/>
                      <a:pt x="83" y="95"/>
                    </a:cubicBezTo>
                    <a:cubicBezTo>
                      <a:pt x="84" y="97"/>
                      <a:pt x="85" y="97"/>
                      <a:pt x="87" y="98"/>
                    </a:cubicBezTo>
                    <a:cubicBezTo>
                      <a:pt x="88" y="98"/>
                      <a:pt x="88" y="98"/>
                      <a:pt x="88" y="100"/>
                    </a:cubicBezTo>
                    <a:cubicBezTo>
                      <a:pt x="89" y="100"/>
                      <a:pt x="89" y="101"/>
                      <a:pt x="90" y="102"/>
                    </a:cubicBezTo>
                    <a:cubicBezTo>
                      <a:pt x="90" y="102"/>
                      <a:pt x="91" y="100"/>
                      <a:pt x="91" y="100"/>
                    </a:cubicBezTo>
                    <a:cubicBezTo>
                      <a:pt x="92" y="99"/>
                      <a:pt x="92" y="99"/>
                      <a:pt x="92" y="98"/>
                    </a:cubicBezTo>
                    <a:cubicBezTo>
                      <a:pt x="91" y="96"/>
                      <a:pt x="89" y="96"/>
                      <a:pt x="91" y="94"/>
                    </a:cubicBezTo>
                    <a:cubicBezTo>
                      <a:pt x="90" y="93"/>
                      <a:pt x="90" y="93"/>
                      <a:pt x="89" y="93"/>
                    </a:cubicBezTo>
                    <a:cubicBezTo>
                      <a:pt x="89" y="92"/>
                      <a:pt x="89" y="93"/>
                      <a:pt x="88" y="92"/>
                    </a:cubicBezTo>
                    <a:cubicBezTo>
                      <a:pt x="88" y="92"/>
                      <a:pt x="88" y="92"/>
                      <a:pt x="88" y="91"/>
                    </a:cubicBezTo>
                    <a:cubicBezTo>
                      <a:pt x="87" y="90"/>
                      <a:pt x="85" y="91"/>
                      <a:pt x="84" y="90"/>
                    </a:cubicBezTo>
                    <a:cubicBezTo>
                      <a:pt x="83" y="89"/>
                      <a:pt x="84" y="89"/>
                      <a:pt x="82" y="89"/>
                    </a:cubicBezTo>
                    <a:cubicBezTo>
                      <a:pt x="82" y="89"/>
                      <a:pt x="81" y="89"/>
                      <a:pt x="80" y="89"/>
                    </a:cubicBezTo>
                    <a:cubicBezTo>
                      <a:pt x="80" y="89"/>
                      <a:pt x="78" y="89"/>
                      <a:pt x="78" y="89"/>
                    </a:cubicBezTo>
                    <a:cubicBezTo>
                      <a:pt x="78" y="88"/>
                      <a:pt x="79" y="88"/>
                      <a:pt x="80" y="88"/>
                    </a:cubicBezTo>
                    <a:cubicBezTo>
                      <a:pt x="80" y="88"/>
                      <a:pt x="81" y="88"/>
                      <a:pt x="82" y="88"/>
                    </a:cubicBezTo>
                    <a:cubicBezTo>
                      <a:pt x="83" y="88"/>
                      <a:pt x="83" y="88"/>
                      <a:pt x="84" y="88"/>
                    </a:cubicBezTo>
                    <a:cubicBezTo>
                      <a:pt x="85" y="88"/>
                      <a:pt x="85" y="88"/>
                      <a:pt x="86" y="88"/>
                    </a:cubicBezTo>
                    <a:cubicBezTo>
                      <a:pt x="87" y="87"/>
                      <a:pt x="86" y="87"/>
                      <a:pt x="86" y="86"/>
                    </a:cubicBezTo>
                    <a:cubicBezTo>
                      <a:pt x="86" y="86"/>
                      <a:pt x="85" y="86"/>
                      <a:pt x="85" y="86"/>
                    </a:cubicBezTo>
                    <a:cubicBezTo>
                      <a:pt x="85" y="85"/>
                      <a:pt x="85" y="85"/>
                      <a:pt x="84" y="85"/>
                    </a:cubicBezTo>
                    <a:cubicBezTo>
                      <a:pt x="84" y="84"/>
                      <a:pt x="83" y="84"/>
                      <a:pt x="82" y="84"/>
                    </a:cubicBezTo>
                    <a:cubicBezTo>
                      <a:pt x="81" y="84"/>
                      <a:pt x="81" y="83"/>
                      <a:pt x="80" y="83"/>
                    </a:cubicBezTo>
                    <a:cubicBezTo>
                      <a:pt x="79" y="83"/>
                      <a:pt x="79" y="84"/>
                      <a:pt x="78" y="84"/>
                    </a:cubicBezTo>
                    <a:cubicBezTo>
                      <a:pt x="76" y="85"/>
                      <a:pt x="76" y="83"/>
                      <a:pt x="74" y="83"/>
                    </a:cubicBezTo>
                    <a:cubicBezTo>
                      <a:pt x="73" y="83"/>
                      <a:pt x="72" y="83"/>
                      <a:pt x="72" y="83"/>
                    </a:cubicBezTo>
                    <a:cubicBezTo>
                      <a:pt x="71" y="82"/>
                      <a:pt x="70" y="81"/>
                      <a:pt x="71" y="81"/>
                    </a:cubicBezTo>
                    <a:cubicBezTo>
                      <a:pt x="72" y="81"/>
                      <a:pt x="72" y="82"/>
                      <a:pt x="73" y="82"/>
                    </a:cubicBezTo>
                    <a:cubicBezTo>
                      <a:pt x="74" y="82"/>
                      <a:pt x="74" y="82"/>
                      <a:pt x="75" y="82"/>
                    </a:cubicBezTo>
                    <a:cubicBezTo>
                      <a:pt x="76" y="82"/>
                      <a:pt x="76" y="83"/>
                      <a:pt x="76" y="83"/>
                    </a:cubicBezTo>
                    <a:cubicBezTo>
                      <a:pt x="77" y="84"/>
                      <a:pt x="77" y="84"/>
                      <a:pt x="78" y="83"/>
                    </a:cubicBezTo>
                    <a:cubicBezTo>
                      <a:pt x="78" y="83"/>
                      <a:pt x="78" y="82"/>
                      <a:pt x="78" y="82"/>
                    </a:cubicBezTo>
                    <a:cubicBezTo>
                      <a:pt x="78" y="81"/>
                      <a:pt x="79" y="81"/>
                      <a:pt x="79" y="81"/>
                    </a:cubicBezTo>
                    <a:cubicBezTo>
                      <a:pt x="80" y="81"/>
                      <a:pt x="80" y="82"/>
                      <a:pt x="81" y="82"/>
                    </a:cubicBezTo>
                    <a:cubicBezTo>
                      <a:pt x="81" y="82"/>
                      <a:pt x="81" y="81"/>
                      <a:pt x="82" y="81"/>
                    </a:cubicBezTo>
                    <a:cubicBezTo>
                      <a:pt x="82" y="80"/>
                      <a:pt x="83" y="81"/>
                      <a:pt x="83" y="80"/>
                    </a:cubicBezTo>
                    <a:cubicBezTo>
                      <a:pt x="84" y="80"/>
                      <a:pt x="84" y="79"/>
                      <a:pt x="84" y="79"/>
                    </a:cubicBezTo>
                    <a:cubicBezTo>
                      <a:pt x="84" y="78"/>
                      <a:pt x="83" y="77"/>
                      <a:pt x="82" y="77"/>
                    </a:cubicBezTo>
                    <a:cubicBezTo>
                      <a:pt x="81" y="76"/>
                      <a:pt x="79" y="76"/>
                      <a:pt x="77" y="76"/>
                    </a:cubicBezTo>
                    <a:cubicBezTo>
                      <a:pt x="76" y="76"/>
                      <a:pt x="74" y="77"/>
                      <a:pt x="73" y="77"/>
                    </a:cubicBezTo>
                    <a:cubicBezTo>
                      <a:pt x="72" y="77"/>
                      <a:pt x="71" y="78"/>
                      <a:pt x="70" y="78"/>
                    </a:cubicBezTo>
                    <a:cubicBezTo>
                      <a:pt x="70" y="78"/>
                      <a:pt x="69" y="78"/>
                      <a:pt x="68" y="78"/>
                    </a:cubicBezTo>
                    <a:cubicBezTo>
                      <a:pt x="67" y="78"/>
                      <a:pt x="67" y="78"/>
                      <a:pt x="66" y="77"/>
                    </a:cubicBezTo>
                    <a:cubicBezTo>
                      <a:pt x="65" y="77"/>
                      <a:pt x="65" y="77"/>
                      <a:pt x="64" y="76"/>
                    </a:cubicBezTo>
                    <a:cubicBezTo>
                      <a:pt x="64" y="76"/>
                      <a:pt x="66" y="76"/>
                      <a:pt x="67" y="76"/>
                    </a:cubicBezTo>
                    <a:cubicBezTo>
                      <a:pt x="68" y="75"/>
                      <a:pt x="69" y="75"/>
                      <a:pt x="70" y="74"/>
                    </a:cubicBezTo>
                    <a:cubicBezTo>
                      <a:pt x="71" y="74"/>
                      <a:pt x="71" y="73"/>
                      <a:pt x="72" y="72"/>
                    </a:cubicBezTo>
                    <a:cubicBezTo>
                      <a:pt x="73" y="72"/>
                      <a:pt x="74" y="73"/>
                      <a:pt x="75" y="74"/>
                    </a:cubicBezTo>
                    <a:cubicBezTo>
                      <a:pt x="76" y="75"/>
                      <a:pt x="77" y="74"/>
                      <a:pt x="79" y="74"/>
                    </a:cubicBezTo>
                    <a:cubicBezTo>
                      <a:pt x="80" y="74"/>
                      <a:pt x="82" y="74"/>
                      <a:pt x="84" y="74"/>
                    </a:cubicBezTo>
                    <a:cubicBezTo>
                      <a:pt x="87" y="74"/>
                      <a:pt x="90" y="74"/>
                      <a:pt x="93" y="74"/>
                    </a:cubicBezTo>
                    <a:cubicBezTo>
                      <a:pt x="96" y="75"/>
                      <a:pt x="100" y="74"/>
                      <a:pt x="103" y="75"/>
                    </a:cubicBezTo>
                    <a:cubicBezTo>
                      <a:pt x="105" y="75"/>
                      <a:pt x="106" y="75"/>
                      <a:pt x="108" y="75"/>
                    </a:cubicBezTo>
                    <a:cubicBezTo>
                      <a:pt x="110" y="75"/>
                      <a:pt x="111" y="76"/>
                      <a:pt x="112" y="77"/>
                    </a:cubicBezTo>
                    <a:cubicBezTo>
                      <a:pt x="114" y="77"/>
                      <a:pt x="115" y="77"/>
                      <a:pt x="117" y="78"/>
                    </a:cubicBezTo>
                    <a:cubicBezTo>
                      <a:pt x="118" y="78"/>
                      <a:pt x="118" y="78"/>
                      <a:pt x="119" y="78"/>
                    </a:cubicBezTo>
                    <a:cubicBezTo>
                      <a:pt x="119" y="79"/>
                      <a:pt x="120" y="79"/>
                      <a:pt x="120" y="79"/>
                    </a:cubicBezTo>
                    <a:cubicBezTo>
                      <a:pt x="122" y="80"/>
                      <a:pt x="125" y="80"/>
                      <a:pt x="127" y="80"/>
                    </a:cubicBezTo>
                    <a:cubicBezTo>
                      <a:pt x="129" y="80"/>
                      <a:pt x="130" y="79"/>
                      <a:pt x="132" y="79"/>
                    </a:cubicBezTo>
                    <a:cubicBezTo>
                      <a:pt x="134" y="78"/>
                      <a:pt x="136" y="79"/>
                      <a:pt x="137" y="78"/>
                    </a:cubicBezTo>
                    <a:cubicBezTo>
                      <a:pt x="139" y="78"/>
                      <a:pt x="141" y="77"/>
                      <a:pt x="142" y="77"/>
                    </a:cubicBezTo>
                    <a:cubicBezTo>
                      <a:pt x="144" y="77"/>
                      <a:pt x="146" y="77"/>
                      <a:pt x="147" y="77"/>
                    </a:cubicBezTo>
                    <a:cubicBezTo>
                      <a:pt x="148" y="76"/>
                      <a:pt x="149" y="76"/>
                      <a:pt x="150" y="76"/>
                    </a:cubicBezTo>
                    <a:cubicBezTo>
                      <a:pt x="151" y="76"/>
                      <a:pt x="153" y="75"/>
                      <a:pt x="154" y="74"/>
                    </a:cubicBezTo>
                    <a:cubicBezTo>
                      <a:pt x="154" y="73"/>
                      <a:pt x="154" y="72"/>
                      <a:pt x="154" y="71"/>
                    </a:cubicBezTo>
                    <a:cubicBezTo>
                      <a:pt x="154" y="70"/>
                      <a:pt x="154" y="70"/>
                      <a:pt x="155" y="69"/>
                    </a:cubicBezTo>
                    <a:cubicBezTo>
                      <a:pt x="155" y="69"/>
                      <a:pt x="156" y="69"/>
                      <a:pt x="156" y="69"/>
                    </a:cubicBezTo>
                    <a:cubicBezTo>
                      <a:pt x="157" y="67"/>
                      <a:pt x="155" y="67"/>
                      <a:pt x="155" y="6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403" name="Forma livre 404"/>
              <p:cNvSpPr>
                <a:spLocks/>
              </p:cNvSpPr>
              <p:nvPr/>
            </p:nvSpPr>
            <p:spPr bwMode="auto">
              <a:xfrm>
                <a:off x="6218" y="3856"/>
                <a:ext cx="14" cy="16"/>
              </a:xfrm>
              <a:custGeom>
                <a:avLst/>
                <a:gdLst>
                  <a:gd name="T0" fmla="*/ 6 w 7"/>
                  <a:gd name="T1" fmla="*/ 6 h 8"/>
                  <a:gd name="T2" fmla="*/ 6 w 7"/>
                  <a:gd name="T3" fmla="*/ 4 h 8"/>
                  <a:gd name="T4" fmla="*/ 7 w 7"/>
                  <a:gd name="T5" fmla="*/ 2 h 8"/>
                  <a:gd name="T6" fmla="*/ 2 w 7"/>
                  <a:gd name="T7" fmla="*/ 2 h 8"/>
                  <a:gd name="T8" fmla="*/ 0 w 7"/>
                  <a:gd name="T9" fmla="*/ 3 h 8"/>
                  <a:gd name="T10" fmla="*/ 1 w 7"/>
                  <a:gd name="T11" fmla="*/ 4 h 8"/>
                  <a:gd name="T12" fmla="*/ 2 w 7"/>
                  <a:gd name="T13" fmla="*/ 6 h 8"/>
                  <a:gd name="T14" fmla="*/ 6 w 7"/>
                  <a:gd name="T15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8">
                    <a:moveTo>
                      <a:pt x="6" y="6"/>
                    </a:moveTo>
                    <a:cubicBezTo>
                      <a:pt x="6" y="5"/>
                      <a:pt x="5" y="5"/>
                      <a:pt x="6" y="4"/>
                    </a:cubicBezTo>
                    <a:cubicBezTo>
                      <a:pt x="6" y="3"/>
                      <a:pt x="7" y="3"/>
                      <a:pt x="7" y="2"/>
                    </a:cubicBezTo>
                    <a:cubicBezTo>
                      <a:pt x="6" y="0"/>
                      <a:pt x="4" y="2"/>
                      <a:pt x="2" y="2"/>
                    </a:cubicBezTo>
                    <a:cubicBezTo>
                      <a:pt x="2" y="2"/>
                      <a:pt x="1" y="2"/>
                      <a:pt x="0" y="3"/>
                    </a:cubicBezTo>
                    <a:cubicBezTo>
                      <a:pt x="0" y="3"/>
                      <a:pt x="1" y="4"/>
                      <a:pt x="1" y="4"/>
                    </a:cubicBezTo>
                    <a:cubicBezTo>
                      <a:pt x="2" y="5"/>
                      <a:pt x="2" y="5"/>
                      <a:pt x="2" y="6"/>
                    </a:cubicBezTo>
                    <a:cubicBezTo>
                      <a:pt x="2" y="7"/>
                      <a:pt x="6" y="8"/>
                      <a:pt x="6" y="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404" name="Forma livre 405"/>
              <p:cNvSpPr>
                <a:spLocks/>
              </p:cNvSpPr>
              <p:nvPr/>
            </p:nvSpPr>
            <p:spPr bwMode="auto">
              <a:xfrm>
                <a:off x="6224" y="3832"/>
                <a:ext cx="82" cy="56"/>
              </a:xfrm>
              <a:custGeom>
                <a:avLst/>
                <a:gdLst>
                  <a:gd name="T0" fmla="*/ 33 w 41"/>
                  <a:gd name="T1" fmla="*/ 9 h 28"/>
                  <a:gd name="T2" fmla="*/ 37 w 41"/>
                  <a:gd name="T3" fmla="*/ 8 h 28"/>
                  <a:gd name="T4" fmla="*/ 38 w 41"/>
                  <a:gd name="T5" fmla="*/ 5 h 28"/>
                  <a:gd name="T6" fmla="*/ 40 w 41"/>
                  <a:gd name="T7" fmla="*/ 4 h 28"/>
                  <a:gd name="T8" fmla="*/ 40 w 41"/>
                  <a:gd name="T9" fmla="*/ 2 h 28"/>
                  <a:gd name="T10" fmla="*/ 38 w 41"/>
                  <a:gd name="T11" fmla="*/ 1 h 28"/>
                  <a:gd name="T12" fmla="*/ 37 w 41"/>
                  <a:gd name="T13" fmla="*/ 0 h 28"/>
                  <a:gd name="T14" fmla="*/ 34 w 41"/>
                  <a:gd name="T15" fmla="*/ 1 h 28"/>
                  <a:gd name="T16" fmla="*/ 30 w 41"/>
                  <a:gd name="T17" fmla="*/ 3 h 28"/>
                  <a:gd name="T18" fmla="*/ 28 w 41"/>
                  <a:gd name="T19" fmla="*/ 3 h 28"/>
                  <a:gd name="T20" fmla="*/ 26 w 41"/>
                  <a:gd name="T21" fmla="*/ 2 h 28"/>
                  <a:gd name="T22" fmla="*/ 24 w 41"/>
                  <a:gd name="T23" fmla="*/ 2 h 28"/>
                  <a:gd name="T24" fmla="*/ 22 w 41"/>
                  <a:gd name="T25" fmla="*/ 2 h 28"/>
                  <a:gd name="T26" fmla="*/ 15 w 41"/>
                  <a:gd name="T27" fmla="*/ 4 h 28"/>
                  <a:gd name="T28" fmla="*/ 11 w 41"/>
                  <a:gd name="T29" fmla="*/ 1 h 28"/>
                  <a:gd name="T30" fmla="*/ 9 w 41"/>
                  <a:gd name="T31" fmla="*/ 0 h 28"/>
                  <a:gd name="T32" fmla="*/ 8 w 41"/>
                  <a:gd name="T33" fmla="*/ 1 h 28"/>
                  <a:gd name="T34" fmla="*/ 10 w 41"/>
                  <a:gd name="T35" fmla="*/ 2 h 28"/>
                  <a:gd name="T36" fmla="*/ 12 w 41"/>
                  <a:gd name="T37" fmla="*/ 3 h 28"/>
                  <a:gd name="T38" fmla="*/ 12 w 41"/>
                  <a:gd name="T39" fmla="*/ 5 h 28"/>
                  <a:gd name="T40" fmla="*/ 13 w 41"/>
                  <a:gd name="T41" fmla="*/ 7 h 28"/>
                  <a:gd name="T42" fmla="*/ 15 w 41"/>
                  <a:gd name="T43" fmla="*/ 8 h 28"/>
                  <a:gd name="T44" fmla="*/ 17 w 41"/>
                  <a:gd name="T45" fmla="*/ 9 h 28"/>
                  <a:gd name="T46" fmla="*/ 16 w 41"/>
                  <a:gd name="T47" fmla="*/ 11 h 28"/>
                  <a:gd name="T48" fmla="*/ 14 w 41"/>
                  <a:gd name="T49" fmla="*/ 11 h 28"/>
                  <a:gd name="T50" fmla="*/ 12 w 41"/>
                  <a:gd name="T51" fmla="*/ 11 h 28"/>
                  <a:gd name="T52" fmla="*/ 10 w 41"/>
                  <a:gd name="T53" fmla="*/ 11 h 28"/>
                  <a:gd name="T54" fmla="*/ 9 w 41"/>
                  <a:gd name="T55" fmla="*/ 11 h 28"/>
                  <a:gd name="T56" fmla="*/ 10 w 41"/>
                  <a:gd name="T57" fmla="*/ 13 h 28"/>
                  <a:gd name="T58" fmla="*/ 12 w 41"/>
                  <a:gd name="T59" fmla="*/ 14 h 28"/>
                  <a:gd name="T60" fmla="*/ 13 w 41"/>
                  <a:gd name="T61" fmla="*/ 12 h 28"/>
                  <a:gd name="T62" fmla="*/ 15 w 41"/>
                  <a:gd name="T63" fmla="*/ 12 h 28"/>
                  <a:gd name="T64" fmla="*/ 17 w 41"/>
                  <a:gd name="T65" fmla="*/ 12 h 28"/>
                  <a:gd name="T66" fmla="*/ 14 w 41"/>
                  <a:gd name="T67" fmla="*/ 13 h 28"/>
                  <a:gd name="T68" fmla="*/ 12 w 41"/>
                  <a:gd name="T69" fmla="*/ 14 h 28"/>
                  <a:gd name="T70" fmla="*/ 11 w 41"/>
                  <a:gd name="T71" fmla="*/ 16 h 28"/>
                  <a:gd name="T72" fmla="*/ 10 w 41"/>
                  <a:gd name="T73" fmla="*/ 16 h 28"/>
                  <a:gd name="T74" fmla="*/ 10 w 41"/>
                  <a:gd name="T75" fmla="*/ 17 h 28"/>
                  <a:gd name="T76" fmla="*/ 11 w 41"/>
                  <a:gd name="T77" fmla="*/ 18 h 28"/>
                  <a:gd name="T78" fmla="*/ 10 w 41"/>
                  <a:gd name="T79" fmla="*/ 19 h 28"/>
                  <a:gd name="T80" fmla="*/ 8 w 41"/>
                  <a:gd name="T81" fmla="*/ 18 h 28"/>
                  <a:gd name="T82" fmla="*/ 4 w 41"/>
                  <a:gd name="T83" fmla="*/ 19 h 28"/>
                  <a:gd name="T84" fmla="*/ 1 w 41"/>
                  <a:gd name="T85" fmla="*/ 20 h 28"/>
                  <a:gd name="T86" fmla="*/ 1 w 41"/>
                  <a:gd name="T87" fmla="*/ 22 h 28"/>
                  <a:gd name="T88" fmla="*/ 5 w 41"/>
                  <a:gd name="T89" fmla="*/ 25 h 28"/>
                  <a:gd name="T90" fmla="*/ 9 w 41"/>
                  <a:gd name="T91" fmla="*/ 28 h 28"/>
                  <a:gd name="T92" fmla="*/ 12 w 41"/>
                  <a:gd name="T93" fmla="*/ 25 h 28"/>
                  <a:gd name="T94" fmla="*/ 14 w 41"/>
                  <a:gd name="T95" fmla="*/ 25 h 28"/>
                  <a:gd name="T96" fmla="*/ 16 w 41"/>
                  <a:gd name="T97" fmla="*/ 24 h 28"/>
                  <a:gd name="T98" fmla="*/ 17 w 41"/>
                  <a:gd name="T99" fmla="*/ 21 h 28"/>
                  <a:gd name="T100" fmla="*/ 20 w 41"/>
                  <a:gd name="T101" fmla="*/ 20 h 28"/>
                  <a:gd name="T102" fmla="*/ 22 w 41"/>
                  <a:gd name="T103" fmla="*/ 19 h 28"/>
                  <a:gd name="T104" fmla="*/ 24 w 41"/>
                  <a:gd name="T105" fmla="*/ 20 h 28"/>
                  <a:gd name="T106" fmla="*/ 27 w 41"/>
                  <a:gd name="T107" fmla="*/ 17 h 28"/>
                  <a:gd name="T108" fmla="*/ 30 w 41"/>
                  <a:gd name="T109" fmla="*/ 13 h 28"/>
                  <a:gd name="T110" fmla="*/ 33 w 41"/>
                  <a:gd name="T111" fmla="*/ 9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1" h="28">
                    <a:moveTo>
                      <a:pt x="33" y="9"/>
                    </a:moveTo>
                    <a:cubicBezTo>
                      <a:pt x="35" y="8"/>
                      <a:pt x="37" y="10"/>
                      <a:pt x="37" y="8"/>
                    </a:cubicBezTo>
                    <a:cubicBezTo>
                      <a:pt x="37" y="7"/>
                      <a:pt x="37" y="6"/>
                      <a:pt x="38" y="5"/>
                    </a:cubicBezTo>
                    <a:cubicBezTo>
                      <a:pt x="38" y="4"/>
                      <a:pt x="39" y="4"/>
                      <a:pt x="40" y="4"/>
                    </a:cubicBezTo>
                    <a:cubicBezTo>
                      <a:pt x="40" y="3"/>
                      <a:pt x="41" y="3"/>
                      <a:pt x="40" y="2"/>
                    </a:cubicBezTo>
                    <a:cubicBezTo>
                      <a:pt x="40" y="1"/>
                      <a:pt x="39" y="1"/>
                      <a:pt x="38" y="1"/>
                    </a:cubicBezTo>
                    <a:cubicBezTo>
                      <a:pt x="38" y="1"/>
                      <a:pt x="37" y="0"/>
                      <a:pt x="37" y="0"/>
                    </a:cubicBezTo>
                    <a:cubicBezTo>
                      <a:pt x="36" y="0"/>
                      <a:pt x="35" y="1"/>
                      <a:pt x="34" y="1"/>
                    </a:cubicBezTo>
                    <a:cubicBezTo>
                      <a:pt x="33" y="2"/>
                      <a:pt x="32" y="3"/>
                      <a:pt x="30" y="3"/>
                    </a:cubicBezTo>
                    <a:cubicBezTo>
                      <a:pt x="30" y="3"/>
                      <a:pt x="29" y="3"/>
                      <a:pt x="28" y="3"/>
                    </a:cubicBezTo>
                    <a:cubicBezTo>
                      <a:pt x="27" y="3"/>
                      <a:pt x="27" y="2"/>
                      <a:pt x="26" y="2"/>
                    </a:cubicBezTo>
                    <a:cubicBezTo>
                      <a:pt x="26" y="1"/>
                      <a:pt x="25" y="1"/>
                      <a:pt x="24" y="2"/>
                    </a:cubicBezTo>
                    <a:cubicBezTo>
                      <a:pt x="24" y="2"/>
                      <a:pt x="23" y="2"/>
                      <a:pt x="22" y="2"/>
                    </a:cubicBezTo>
                    <a:cubicBezTo>
                      <a:pt x="19" y="2"/>
                      <a:pt x="17" y="7"/>
                      <a:pt x="15" y="4"/>
                    </a:cubicBezTo>
                    <a:cubicBezTo>
                      <a:pt x="13" y="2"/>
                      <a:pt x="12" y="1"/>
                      <a:pt x="11" y="1"/>
                    </a:cubicBezTo>
                    <a:cubicBezTo>
                      <a:pt x="10" y="1"/>
                      <a:pt x="9" y="0"/>
                      <a:pt x="9" y="0"/>
                    </a:cubicBezTo>
                    <a:cubicBezTo>
                      <a:pt x="8" y="0"/>
                      <a:pt x="7" y="0"/>
                      <a:pt x="8" y="1"/>
                    </a:cubicBezTo>
                    <a:cubicBezTo>
                      <a:pt x="8" y="2"/>
                      <a:pt x="9" y="2"/>
                      <a:pt x="10" y="2"/>
                    </a:cubicBezTo>
                    <a:cubicBezTo>
                      <a:pt x="10" y="3"/>
                      <a:pt x="12" y="3"/>
                      <a:pt x="12" y="3"/>
                    </a:cubicBezTo>
                    <a:cubicBezTo>
                      <a:pt x="12" y="4"/>
                      <a:pt x="11" y="5"/>
                      <a:pt x="12" y="5"/>
                    </a:cubicBezTo>
                    <a:cubicBezTo>
                      <a:pt x="12" y="6"/>
                      <a:pt x="13" y="6"/>
                      <a:pt x="13" y="7"/>
                    </a:cubicBezTo>
                    <a:cubicBezTo>
                      <a:pt x="14" y="7"/>
                      <a:pt x="14" y="8"/>
                      <a:pt x="15" y="8"/>
                    </a:cubicBezTo>
                    <a:cubicBezTo>
                      <a:pt x="15" y="9"/>
                      <a:pt x="16" y="9"/>
                      <a:pt x="17" y="9"/>
                    </a:cubicBezTo>
                    <a:cubicBezTo>
                      <a:pt x="18" y="10"/>
                      <a:pt x="17" y="10"/>
                      <a:pt x="16" y="11"/>
                    </a:cubicBezTo>
                    <a:cubicBezTo>
                      <a:pt x="16" y="11"/>
                      <a:pt x="15" y="10"/>
                      <a:pt x="14" y="11"/>
                    </a:cubicBezTo>
                    <a:cubicBezTo>
                      <a:pt x="13" y="11"/>
                      <a:pt x="13" y="11"/>
                      <a:pt x="12" y="11"/>
                    </a:cubicBezTo>
                    <a:cubicBezTo>
                      <a:pt x="11" y="11"/>
                      <a:pt x="11" y="11"/>
                      <a:pt x="10" y="11"/>
                    </a:cubicBezTo>
                    <a:cubicBezTo>
                      <a:pt x="9" y="10"/>
                      <a:pt x="8" y="10"/>
                      <a:pt x="9" y="11"/>
                    </a:cubicBezTo>
                    <a:cubicBezTo>
                      <a:pt x="9" y="12"/>
                      <a:pt x="10" y="12"/>
                      <a:pt x="10" y="13"/>
                    </a:cubicBezTo>
                    <a:cubicBezTo>
                      <a:pt x="11" y="13"/>
                      <a:pt x="10" y="15"/>
                      <a:pt x="12" y="14"/>
                    </a:cubicBezTo>
                    <a:cubicBezTo>
                      <a:pt x="12" y="13"/>
                      <a:pt x="12" y="12"/>
                      <a:pt x="13" y="12"/>
                    </a:cubicBezTo>
                    <a:cubicBezTo>
                      <a:pt x="13" y="12"/>
                      <a:pt x="14" y="12"/>
                      <a:pt x="15" y="12"/>
                    </a:cubicBezTo>
                    <a:cubicBezTo>
                      <a:pt x="16" y="12"/>
                      <a:pt x="16" y="12"/>
                      <a:pt x="17" y="12"/>
                    </a:cubicBezTo>
                    <a:cubicBezTo>
                      <a:pt x="17" y="14"/>
                      <a:pt x="15" y="13"/>
                      <a:pt x="14" y="13"/>
                    </a:cubicBezTo>
                    <a:cubicBezTo>
                      <a:pt x="13" y="13"/>
                      <a:pt x="12" y="14"/>
                      <a:pt x="12" y="14"/>
                    </a:cubicBezTo>
                    <a:cubicBezTo>
                      <a:pt x="11" y="15"/>
                      <a:pt x="12" y="15"/>
                      <a:pt x="11" y="16"/>
                    </a:cubicBezTo>
                    <a:cubicBezTo>
                      <a:pt x="11" y="16"/>
                      <a:pt x="11" y="16"/>
                      <a:pt x="10" y="16"/>
                    </a:cubicBezTo>
                    <a:cubicBezTo>
                      <a:pt x="10" y="17"/>
                      <a:pt x="9" y="17"/>
                      <a:pt x="10" y="17"/>
                    </a:cubicBezTo>
                    <a:cubicBezTo>
                      <a:pt x="10" y="18"/>
                      <a:pt x="11" y="18"/>
                      <a:pt x="11" y="18"/>
                    </a:cubicBezTo>
                    <a:cubicBezTo>
                      <a:pt x="11" y="18"/>
                      <a:pt x="10" y="19"/>
                      <a:pt x="10" y="19"/>
                    </a:cubicBezTo>
                    <a:cubicBezTo>
                      <a:pt x="9" y="20"/>
                      <a:pt x="8" y="19"/>
                      <a:pt x="8" y="18"/>
                    </a:cubicBezTo>
                    <a:cubicBezTo>
                      <a:pt x="6" y="18"/>
                      <a:pt x="5" y="18"/>
                      <a:pt x="4" y="19"/>
                    </a:cubicBezTo>
                    <a:cubicBezTo>
                      <a:pt x="3" y="20"/>
                      <a:pt x="3" y="20"/>
                      <a:pt x="1" y="20"/>
                    </a:cubicBezTo>
                    <a:cubicBezTo>
                      <a:pt x="0" y="20"/>
                      <a:pt x="0" y="21"/>
                      <a:pt x="1" y="22"/>
                    </a:cubicBezTo>
                    <a:cubicBezTo>
                      <a:pt x="2" y="23"/>
                      <a:pt x="4" y="23"/>
                      <a:pt x="5" y="25"/>
                    </a:cubicBezTo>
                    <a:cubicBezTo>
                      <a:pt x="7" y="26"/>
                      <a:pt x="7" y="28"/>
                      <a:pt x="9" y="28"/>
                    </a:cubicBezTo>
                    <a:cubicBezTo>
                      <a:pt x="11" y="27"/>
                      <a:pt x="10" y="24"/>
                      <a:pt x="12" y="25"/>
                    </a:cubicBezTo>
                    <a:cubicBezTo>
                      <a:pt x="13" y="25"/>
                      <a:pt x="14" y="25"/>
                      <a:pt x="14" y="25"/>
                    </a:cubicBezTo>
                    <a:cubicBezTo>
                      <a:pt x="15" y="25"/>
                      <a:pt x="16" y="24"/>
                      <a:pt x="16" y="24"/>
                    </a:cubicBezTo>
                    <a:cubicBezTo>
                      <a:pt x="17" y="23"/>
                      <a:pt x="16" y="22"/>
                      <a:pt x="17" y="21"/>
                    </a:cubicBezTo>
                    <a:cubicBezTo>
                      <a:pt x="17" y="20"/>
                      <a:pt x="19" y="21"/>
                      <a:pt x="20" y="20"/>
                    </a:cubicBezTo>
                    <a:cubicBezTo>
                      <a:pt x="21" y="20"/>
                      <a:pt x="21" y="19"/>
                      <a:pt x="22" y="19"/>
                    </a:cubicBezTo>
                    <a:cubicBezTo>
                      <a:pt x="23" y="19"/>
                      <a:pt x="23" y="20"/>
                      <a:pt x="24" y="20"/>
                    </a:cubicBezTo>
                    <a:cubicBezTo>
                      <a:pt x="26" y="19"/>
                      <a:pt x="26" y="18"/>
                      <a:pt x="27" y="17"/>
                    </a:cubicBezTo>
                    <a:cubicBezTo>
                      <a:pt x="28" y="15"/>
                      <a:pt x="30" y="15"/>
                      <a:pt x="30" y="13"/>
                    </a:cubicBezTo>
                    <a:cubicBezTo>
                      <a:pt x="31" y="12"/>
                      <a:pt x="32" y="10"/>
                      <a:pt x="33" y="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405" name="Forma livre 406"/>
              <p:cNvSpPr>
                <a:spLocks/>
              </p:cNvSpPr>
              <p:nvPr/>
            </p:nvSpPr>
            <p:spPr bwMode="auto">
              <a:xfrm>
                <a:off x="6280" y="3826"/>
                <a:ext cx="92" cy="68"/>
              </a:xfrm>
              <a:custGeom>
                <a:avLst/>
                <a:gdLst>
                  <a:gd name="T0" fmla="*/ 44 w 46"/>
                  <a:gd name="T1" fmla="*/ 13 h 34"/>
                  <a:gd name="T2" fmla="*/ 41 w 46"/>
                  <a:gd name="T3" fmla="*/ 11 h 34"/>
                  <a:gd name="T4" fmla="*/ 38 w 46"/>
                  <a:gd name="T5" fmla="*/ 8 h 34"/>
                  <a:gd name="T6" fmla="*/ 42 w 46"/>
                  <a:gd name="T7" fmla="*/ 9 h 34"/>
                  <a:gd name="T8" fmla="*/ 43 w 46"/>
                  <a:gd name="T9" fmla="*/ 7 h 34"/>
                  <a:gd name="T10" fmla="*/ 38 w 46"/>
                  <a:gd name="T11" fmla="*/ 4 h 34"/>
                  <a:gd name="T12" fmla="*/ 34 w 46"/>
                  <a:gd name="T13" fmla="*/ 6 h 34"/>
                  <a:gd name="T14" fmla="*/ 35 w 46"/>
                  <a:gd name="T15" fmla="*/ 10 h 34"/>
                  <a:gd name="T16" fmla="*/ 34 w 46"/>
                  <a:gd name="T17" fmla="*/ 10 h 34"/>
                  <a:gd name="T18" fmla="*/ 30 w 46"/>
                  <a:gd name="T19" fmla="*/ 8 h 34"/>
                  <a:gd name="T20" fmla="*/ 31 w 46"/>
                  <a:gd name="T21" fmla="*/ 6 h 34"/>
                  <a:gd name="T22" fmla="*/ 29 w 46"/>
                  <a:gd name="T23" fmla="*/ 3 h 34"/>
                  <a:gd name="T24" fmla="*/ 19 w 46"/>
                  <a:gd name="T25" fmla="*/ 0 h 34"/>
                  <a:gd name="T26" fmla="*/ 20 w 46"/>
                  <a:gd name="T27" fmla="*/ 3 h 34"/>
                  <a:gd name="T28" fmla="*/ 15 w 46"/>
                  <a:gd name="T29" fmla="*/ 6 h 34"/>
                  <a:gd name="T30" fmla="*/ 16 w 46"/>
                  <a:gd name="T31" fmla="*/ 10 h 34"/>
                  <a:gd name="T32" fmla="*/ 15 w 46"/>
                  <a:gd name="T33" fmla="*/ 11 h 34"/>
                  <a:gd name="T34" fmla="*/ 16 w 46"/>
                  <a:gd name="T35" fmla="*/ 15 h 34"/>
                  <a:gd name="T36" fmla="*/ 11 w 46"/>
                  <a:gd name="T37" fmla="*/ 15 h 34"/>
                  <a:gd name="T38" fmla="*/ 3 w 46"/>
                  <a:gd name="T39" fmla="*/ 23 h 34"/>
                  <a:gd name="T40" fmla="*/ 7 w 46"/>
                  <a:gd name="T41" fmla="*/ 31 h 34"/>
                  <a:gd name="T42" fmla="*/ 8 w 46"/>
                  <a:gd name="T43" fmla="*/ 30 h 34"/>
                  <a:gd name="T44" fmla="*/ 9 w 46"/>
                  <a:gd name="T45" fmla="*/ 27 h 34"/>
                  <a:gd name="T46" fmla="*/ 13 w 46"/>
                  <a:gd name="T47" fmla="*/ 29 h 34"/>
                  <a:gd name="T48" fmla="*/ 16 w 46"/>
                  <a:gd name="T49" fmla="*/ 28 h 34"/>
                  <a:gd name="T50" fmla="*/ 13 w 46"/>
                  <a:gd name="T51" fmla="*/ 25 h 34"/>
                  <a:gd name="T52" fmla="*/ 14 w 46"/>
                  <a:gd name="T53" fmla="*/ 23 h 34"/>
                  <a:gd name="T54" fmla="*/ 18 w 46"/>
                  <a:gd name="T55" fmla="*/ 25 h 34"/>
                  <a:gd name="T56" fmla="*/ 22 w 46"/>
                  <a:gd name="T57" fmla="*/ 25 h 34"/>
                  <a:gd name="T58" fmla="*/ 24 w 46"/>
                  <a:gd name="T59" fmla="*/ 26 h 34"/>
                  <a:gd name="T60" fmla="*/ 26 w 46"/>
                  <a:gd name="T61" fmla="*/ 24 h 34"/>
                  <a:gd name="T62" fmla="*/ 22 w 46"/>
                  <a:gd name="T63" fmla="*/ 21 h 34"/>
                  <a:gd name="T64" fmla="*/ 19 w 46"/>
                  <a:gd name="T65" fmla="*/ 19 h 34"/>
                  <a:gd name="T66" fmla="*/ 22 w 46"/>
                  <a:gd name="T67" fmla="*/ 20 h 34"/>
                  <a:gd name="T68" fmla="*/ 32 w 46"/>
                  <a:gd name="T69" fmla="*/ 20 h 34"/>
                  <a:gd name="T70" fmla="*/ 37 w 46"/>
                  <a:gd name="T71" fmla="*/ 16 h 34"/>
                  <a:gd name="T72" fmla="*/ 43 w 46"/>
                  <a:gd name="T73" fmla="*/ 15 h 34"/>
                  <a:gd name="T74" fmla="*/ 45 w 46"/>
                  <a:gd name="T75" fmla="*/ 13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6" h="34">
                    <a:moveTo>
                      <a:pt x="45" y="13"/>
                    </a:moveTo>
                    <a:cubicBezTo>
                      <a:pt x="45" y="13"/>
                      <a:pt x="44" y="13"/>
                      <a:pt x="44" y="13"/>
                    </a:cubicBezTo>
                    <a:cubicBezTo>
                      <a:pt x="44" y="12"/>
                      <a:pt x="43" y="12"/>
                      <a:pt x="43" y="12"/>
                    </a:cubicBezTo>
                    <a:cubicBezTo>
                      <a:pt x="43" y="11"/>
                      <a:pt x="42" y="11"/>
                      <a:pt x="41" y="11"/>
                    </a:cubicBezTo>
                    <a:cubicBezTo>
                      <a:pt x="40" y="11"/>
                      <a:pt x="38" y="11"/>
                      <a:pt x="37" y="10"/>
                    </a:cubicBezTo>
                    <a:cubicBezTo>
                      <a:pt x="37" y="9"/>
                      <a:pt x="37" y="9"/>
                      <a:pt x="38" y="8"/>
                    </a:cubicBezTo>
                    <a:cubicBezTo>
                      <a:pt x="39" y="8"/>
                      <a:pt x="39" y="9"/>
                      <a:pt x="40" y="9"/>
                    </a:cubicBezTo>
                    <a:cubicBezTo>
                      <a:pt x="40" y="10"/>
                      <a:pt x="41" y="9"/>
                      <a:pt x="42" y="9"/>
                    </a:cubicBezTo>
                    <a:cubicBezTo>
                      <a:pt x="43" y="10"/>
                      <a:pt x="43" y="10"/>
                      <a:pt x="44" y="10"/>
                    </a:cubicBezTo>
                    <a:cubicBezTo>
                      <a:pt x="46" y="10"/>
                      <a:pt x="44" y="8"/>
                      <a:pt x="43" y="7"/>
                    </a:cubicBezTo>
                    <a:cubicBezTo>
                      <a:pt x="42" y="6"/>
                      <a:pt x="42" y="4"/>
                      <a:pt x="40" y="4"/>
                    </a:cubicBezTo>
                    <a:cubicBezTo>
                      <a:pt x="39" y="4"/>
                      <a:pt x="38" y="4"/>
                      <a:pt x="38" y="4"/>
                    </a:cubicBezTo>
                    <a:cubicBezTo>
                      <a:pt x="37" y="5"/>
                      <a:pt x="37" y="5"/>
                      <a:pt x="36" y="6"/>
                    </a:cubicBezTo>
                    <a:cubicBezTo>
                      <a:pt x="35" y="6"/>
                      <a:pt x="34" y="5"/>
                      <a:pt x="34" y="6"/>
                    </a:cubicBezTo>
                    <a:cubicBezTo>
                      <a:pt x="33" y="7"/>
                      <a:pt x="33" y="7"/>
                      <a:pt x="34" y="8"/>
                    </a:cubicBezTo>
                    <a:cubicBezTo>
                      <a:pt x="35" y="8"/>
                      <a:pt x="35" y="9"/>
                      <a:pt x="35" y="10"/>
                    </a:cubicBezTo>
                    <a:cubicBezTo>
                      <a:pt x="35" y="10"/>
                      <a:pt x="36" y="11"/>
                      <a:pt x="35" y="11"/>
                    </a:cubicBezTo>
                    <a:cubicBezTo>
                      <a:pt x="34" y="11"/>
                      <a:pt x="34" y="10"/>
                      <a:pt x="34" y="10"/>
                    </a:cubicBezTo>
                    <a:cubicBezTo>
                      <a:pt x="33" y="9"/>
                      <a:pt x="32" y="10"/>
                      <a:pt x="31" y="10"/>
                    </a:cubicBezTo>
                    <a:cubicBezTo>
                      <a:pt x="30" y="9"/>
                      <a:pt x="30" y="9"/>
                      <a:pt x="30" y="8"/>
                    </a:cubicBezTo>
                    <a:cubicBezTo>
                      <a:pt x="29" y="8"/>
                      <a:pt x="27" y="7"/>
                      <a:pt x="28" y="5"/>
                    </a:cubicBezTo>
                    <a:cubicBezTo>
                      <a:pt x="29" y="5"/>
                      <a:pt x="31" y="7"/>
                      <a:pt x="31" y="6"/>
                    </a:cubicBezTo>
                    <a:cubicBezTo>
                      <a:pt x="32" y="6"/>
                      <a:pt x="31" y="4"/>
                      <a:pt x="31" y="4"/>
                    </a:cubicBezTo>
                    <a:cubicBezTo>
                      <a:pt x="31" y="3"/>
                      <a:pt x="30" y="3"/>
                      <a:pt x="29" y="3"/>
                    </a:cubicBezTo>
                    <a:cubicBezTo>
                      <a:pt x="26" y="2"/>
                      <a:pt x="24" y="3"/>
                      <a:pt x="22" y="3"/>
                    </a:cubicBezTo>
                    <a:cubicBezTo>
                      <a:pt x="21" y="2"/>
                      <a:pt x="20" y="0"/>
                      <a:pt x="19" y="0"/>
                    </a:cubicBezTo>
                    <a:cubicBezTo>
                      <a:pt x="17" y="1"/>
                      <a:pt x="18" y="2"/>
                      <a:pt x="19" y="2"/>
                    </a:cubicBezTo>
                    <a:cubicBezTo>
                      <a:pt x="20" y="2"/>
                      <a:pt x="20" y="2"/>
                      <a:pt x="20" y="3"/>
                    </a:cubicBezTo>
                    <a:cubicBezTo>
                      <a:pt x="20" y="6"/>
                      <a:pt x="18" y="5"/>
                      <a:pt x="16" y="5"/>
                    </a:cubicBezTo>
                    <a:cubicBezTo>
                      <a:pt x="16" y="5"/>
                      <a:pt x="15" y="6"/>
                      <a:pt x="15" y="6"/>
                    </a:cubicBezTo>
                    <a:cubicBezTo>
                      <a:pt x="15" y="7"/>
                      <a:pt x="16" y="7"/>
                      <a:pt x="17" y="8"/>
                    </a:cubicBezTo>
                    <a:cubicBezTo>
                      <a:pt x="17" y="9"/>
                      <a:pt x="17" y="10"/>
                      <a:pt x="16" y="10"/>
                    </a:cubicBezTo>
                    <a:cubicBezTo>
                      <a:pt x="16" y="10"/>
                      <a:pt x="15" y="8"/>
                      <a:pt x="15" y="9"/>
                    </a:cubicBezTo>
                    <a:cubicBezTo>
                      <a:pt x="14" y="9"/>
                      <a:pt x="14" y="10"/>
                      <a:pt x="15" y="11"/>
                    </a:cubicBezTo>
                    <a:cubicBezTo>
                      <a:pt x="15" y="11"/>
                      <a:pt x="16" y="11"/>
                      <a:pt x="17" y="12"/>
                    </a:cubicBezTo>
                    <a:cubicBezTo>
                      <a:pt x="17" y="12"/>
                      <a:pt x="18" y="16"/>
                      <a:pt x="16" y="15"/>
                    </a:cubicBezTo>
                    <a:cubicBezTo>
                      <a:pt x="16" y="15"/>
                      <a:pt x="16" y="14"/>
                      <a:pt x="15" y="14"/>
                    </a:cubicBezTo>
                    <a:cubicBezTo>
                      <a:pt x="14" y="13"/>
                      <a:pt x="12" y="14"/>
                      <a:pt x="11" y="15"/>
                    </a:cubicBezTo>
                    <a:cubicBezTo>
                      <a:pt x="10" y="16"/>
                      <a:pt x="9" y="17"/>
                      <a:pt x="8" y="18"/>
                    </a:cubicBezTo>
                    <a:cubicBezTo>
                      <a:pt x="6" y="20"/>
                      <a:pt x="5" y="21"/>
                      <a:pt x="3" y="23"/>
                    </a:cubicBezTo>
                    <a:cubicBezTo>
                      <a:pt x="2" y="25"/>
                      <a:pt x="0" y="27"/>
                      <a:pt x="3" y="28"/>
                    </a:cubicBezTo>
                    <a:cubicBezTo>
                      <a:pt x="4" y="29"/>
                      <a:pt x="6" y="30"/>
                      <a:pt x="7" y="31"/>
                    </a:cubicBezTo>
                    <a:cubicBezTo>
                      <a:pt x="7" y="32"/>
                      <a:pt x="8" y="34"/>
                      <a:pt x="10" y="34"/>
                    </a:cubicBezTo>
                    <a:cubicBezTo>
                      <a:pt x="11" y="33"/>
                      <a:pt x="8" y="31"/>
                      <a:pt x="8" y="30"/>
                    </a:cubicBezTo>
                    <a:cubicBezTo>
                      <a:pt x="8" y="29"/>
                      <a:pt x="7" y="28"/>
                      <a:pt x="8" y="27"/>
                    </a:cubicBezTo>
                    <a:cubicBezTo>
                      <a:pt x="8" y="27"/>
                      <a:pt x="9" y="26"/>
                      <a:pt x="9" y="27"/>
                    </a:cubicBezTo>
                    <a:cubicBezTo>
                      <a:pt x="10" y="27"/>
                      <a:pt x="10" y="28"/>
                      <a:pt x="11" y="29"/>
                    </a:cubicBezTo>
                    <a:cubicBezTo>
                      <a:pt x="11" y="29"/>
                      <a:pt x="12" y="29"/>
                      <a:pt x="13" y="29"/>
                    </a:cubicBezTo>
                    <a:cubicBezTo>
                      <a:pt x="14" y="29"/>
                      <a:pt x="14" y="30"/>
                      <a:pt x="15" y="30"/>
                    </a:cubicBezTo>
                    <a:cubicBezTo>
                      <a:pt x="16" y="30"/>
                      <a:pt x="17" y="29"/>
                      <a:pt x="16" y="28"/>
                    </a:cubicBezTo>
                    <a:cubicBezTo>
                      <a:pt x="16" y="28"/>
                      <a:pt x="15" y="28"/>
                      <a:pt x="14" y="27"/>
                    </a:cubicBezTo>
                    <a:cubicBezTo>
                      <a:pt x="14" y="26"/>
                      <a:pt x="14" y="25"/>
                      <a:pt x="13" y="25"/>
                    </a:cubicBezTo>
                    <a:cubicBezTo>
                      <a:pt x="13" y="24"/>
                      <a:pt x="12" y="24"/>
                      <a:pt x="12" y="23"/>
                    </a:cubicBezTo>
                    <a:cubicBezTo>
                      <a:pt x="13" y="23"/>
                      <a:pt x="14" y="23"/>
                      <a:pt x="14" y="23"/>
                    </a:cubicBezTo>
                    <a:cubicBezTo>
                      <a:pt x="15" y="24"/>
                      <a:pt x="16" y="24"/>
                      <a:pt x="17" y="24"/>
                    </a:cubicBezTo>
                    <a:cubicBezTo>
                      <a:pt x="17" y="24"/>
                      <a:pt x="18" y="25"/>
                      <a:pt x="18" y="25"/>
                    </a:cubicBezTo>
                    <a:cubicBezTo>
                      <a:pt x="19" y="26"/>
                      <a:pt x="19" y="27"/>
                      <a:pt x="20" y="26"/>
                    </a:cubicBezTo>
                    <a:cubicBezTo>
                      <a:pt x="21" y="26"/>
                      <a:pt x="21" y="25"/>
                      <a:pt x="22" y="25"/>
                    </a:cubicBezTo>
                    <a:cubicBezTo>
                      <a:pt x="22" y="24"/>
                      <a:pt x="22" y="24"/>
                      <a:pt x="23" y="24"/>
                    </a:cubicBezTo>
                    <a:cubicBezTo>
                      <a:pt x="24" y="25"/>
                      <a:pt x="23" y="26"/>
                      <a:pt x="24" y="26"/>
                    </a:cubicBezTo>
                    <a:cubicBezTo>
                      <a:pt x="25" y="26"/>
                      <a:pt x="25" y="25"/>
                      <a:pt x="25" y="25"/>
                    </a:cubicBezTo>
                    <a:cubicBezTo>
                      <a:pt x="25" y="24"/>
                      <a:pt x="26" y="24"/>
                      <a:pt x="26" y="24"/>
                    </a:cubicBezTo>
                    <a:cubicBezTo>
                      <a:pt x="26" y="23"/>
                      <a:pt x="25" y="22"/>
                      <a:pt x="24" y="22"/>
                    </a:cubicBezTo>
                    <a:cubicBezTo>
                      <a:pt x="24" y="22"/>
                      <a:pt x="23" y="22"/>
                      <a:pt x="22" y="21"/>
                    </a:cubicBezTo>
                    <a:cubicBezTo>
                      <a:pt x="22" y="21"/>
                      <a:pt x="21" y="20"/>
                      <a:pt x="21" y="20"/>
                    </a:cubicBezTo>
                    <a:cubicBezTo>
                      <a:pt x="20" y="19"/>
                      <a:pt x="19" y="20"/>
                      <a:pt x="19" y="19"/>
                    </a:cubicBezTo>
                    <a:cubicBezTo>
                      <a:pt x="18" y="18"/>
                      <a:pt x="18" y="17"/>
                      <a:pt x="19" y="17"/>
                    </a:cubicBezTo>
                    <a:cubicBezTo>
                      <a:pt x="20" y="17"/>
                      <a:pt x="21" y="19"/>
                      <a:pt x="22" y="20"/>
                    </a:cubicBezTo>
                    <a:cubicBezTo>
                      <a:pt x="24" y="21"/>
                      <a:pt x="26" y="20"/>
                      <a:pt x="27" y="20"/>
                    </a:cubicBezTo>
                    <a:cubicBezTo>
                      <a:pt x="29" y="20"/>
                      <a:pt x="30" y="20"/>
                      <a:pt x="32" y="20"/>
                    </a:cubicBezTo>
                    <a:cubicBezTo>
                      <a:pt x="34" y="20"/>
                      <a:pt x="34" y="19"/>
                      <a:pt x="35" y="17"/>
                    </a:cubicBezTo>
                    <a:cubicBezTo>
                      <a:pt x="36" y="17"/>
                      <a:pt x="37" y="16"/>
                      <a:pt x="37" y="16"/>
                    </a:cubicBezTo>
                    <a:cubicBezTo>
                      <a:pt x="38" y="16"/>
                      <a:pt x="39" y="16"/>
                      <a:pt x="40" y="15"/>
                    </a:cubicBezTo>
                    <a:cubicBezTo>
                      <a:pt x="41" y="15"/>
                      <a:pt x="42" y="15"/>
                      <a:pt x="43" y="15"/>
                    </a:cubicBezTo>
                    <a:cubicBezTo>
                      <a:pt x="43" y="14"/>
                      <a:pt x="44" y="15"/>
                      <a:pt x="45" y="15"/>
                    </a:cubicBezTo>
                    <a:cubicBezTo>
                      <a:pt x="46" y="14"/>
                      <a:pt x="46" y="14"/>
                      <a:pt x="45" y="1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406" name="Forma livre 407"/>
              <p:cNvSpPr>
                <a:spLocks/>
              </p:cNvSpPr>
              <p:nvPr/>
            </p:nvSpPr>
            <p:spPr bwMode="auto">
              <a:xfrm>
                <a:off x="6700" y="1280"/>
                <a:ext cx="38" cy="16"/>
              </a:xfrm>
              <a:custGeom>
                <a:avLst/>
                <a:gdLst>
                  <a:gd name="T0" fmla="*/ 2 w 19"/>
                  <a:gd name="T1" fmla="*/ 6 h 8"/>
                  <a:gd name="T2" fmla="*/ 6 w 19"/>
                  <a:gd name="T3" fmla="*/ 8 h 8"/>
                  <a:gd name="T4" fmla="*/ 11 w 19"/>
                  <a:gd name="T5" fmla="*/ 7 h 8"/>
                  <a:gd name="T6" fmla="*/ 14 w 19"/>
                  <a:gd name="T7" fmla="*/ 4 h 8"/>
                  <a:gd name="T8" fmla="*/ 18 w 19"/>
                  <a:gd name="T9" fmla="*/ 1 h 8"/>
                  <a:gd name="T10" fmla="*/ 13 w 19"/>
                  <a:gd name="T11" fmla="*/ 0 h 8"/>
                  <a:gd name="T12" fmla="*/ 11 w 19"/>
                  <a:gd name="T13" fmla="*/ 1 h 8"/>
                  <a:gd name="T14" fmla="*/ 8 w 19"/>
                  <a:gd name="T15" fmla="*/ 1 h 8"/>
                  <a:gd name="T16" fmla="*/ 3 w 19"/>
                  <a:gd name="T17" fmla="*/ 3 h 8"/>
                  <a:gd name="T18" fmla="*/ 2 w 19"/>
                  <a:gd name="T19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" h="8">
                    <a:moveTo>
                      <a:pt x="2" y="6"/>
                    </a:moveTo>
                    <a:cubicBezTo>
                      <a:pt x="3" y="7"/>
                      <a:pt x="4" y="8"/>
                      <a:pt x="6" y="8"/>
                    </a:cubicBezTo>
                    <a:cubicBezTo>
                      <a:pt x="7" y="8"/>
                      <a:pt x="9" y="8"/>
                      <a:pt x="11" y="7"/>
                    </a:cubicBezTo>
                    <a:cubicBezTo>
                      <a:pt x="13" y="7"/>
                      <a:pt x="13" y="5"/>
                      <a:pt x="14" y="4"/>
                    </a:cubicBezTo>
                    <a:cubicBezTo>
                      <a:pt x="15" y="3"/>
                      <a:pt x="19" y="3"/>
                      <a:pt x="18" y="1"/>
                    </a:cubicBezTo>
                    <a:cubicBezTo>
                      <a:pt x="17" y="0"/>
                      <a:pt x="14" y="0"/>
                      <a:pt x="13" y="0"/>
                    </a:cubicBezTo>
                    <a:cubicBezTo>
                      <a:pt x="12" y="0"/>
                      <a:pt x="12" y="1"/>
                      <a:pt x="11" y="1"/>
                    </a:cubicBezTo>
                    <a:cubicBezTo>
                      <a:pt x="10" y="1"/>
                      <a:pt x="9" y="1"/>
                      <a:pt x="8" y="1"/>
                    </a:cubicBezTo>
                    <a:cubicBezTo>
                      <a:pt x="6" y="1"/>
                      <a:pt x="5" y="3"/>
                      <a:pt x="3" y="3"/>
                    </a:cubicBezTo>
                    <a:cubicBezTo>
                      <a:pt x="1" y="3"/>
                      <a:pt x="0" y="5"/>
                      <a:pt x="2" y="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407" name="Forma livre 408"/>
              <p:cNvSpPr>
                <a:spLocks/>
              </p:cNvSpPr>
              <p:nvPr/>
            </p:nvSpPr>
            <p:spPr bwMode="auto">
              <a:xfrm>
                <a:off x="6698" y="1270"/>
                <a:ext cx="8" cy="16"/>
              </a:xfrm>
              <a:custGeom>
                <a:avLst/>
                <a:gdLst>
                  <a:gd name="T0" fmla="*/ 2 w 4"/>
                  <a:gd name="T1" fmla="*/ 4 h 8"/>
                  <a:gd name="T2" fmla="*/ 2 w 4"/>
                  <a:gd name="T3" fmla="*/ 0 h 8"/>
                  <a:gd name="T4" fmla="*/ 2 w 4"/>
                  <a:gd name="T5" fmla="*/ 0 h 8"/>
                  <a:gd name="T6" fmla="*/ 1 w 4"/>
                  <a:gd name="T7" fmla="*/ 4 h 8"/>
                  <a:gd name="T8" fmla="*/ 1 w 4"/>
                  <a:gd name="T9" fmla="*/ 6 h 8"/>
                  <a:gd name="T10" fmla="*/ 1 w 4"/>
                  <a:gd name="T11" fmla="*/ 8 h 8"/>
                  <a:gd name="T12" fmla="*/ 2 w 4"/>
                  <a:gd name="T13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2" y="4"/>
                    </a:moveTo>
                    <a:cubicBezTo>
                      <a:pt x="2" y="3"/>
                      <a:pt x="4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3"/>
                      <a:pt x="1" y="4"/>
                    </a:cubicBezTo>
                    <a:cubicBezTo>
                      <a:pt x="1" y="5"/>
                      <a:pt x="1" y="5"/>
                      <a:pt x="1" y="6"/>
                    </a:cubicBezTo>
                    <a:cubicBezTo>
                      <a:pt x="1" y="6"/>
                      <a:pt x="0" y="7"/>
                      <a:pt x="1" y="8"/>
                    </a:cubicBezTo>
                    <a:cubicBezTo>
                      <a:pt x="3" y="8"/>
                      <a:pt x="2" y="5"/>
                      <a:pt x="2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408" name="Forma livre 409"/>
              <p:cNvSpPr>
                <a:spLocks/>
              </p:cNvSpPr>
              <p:nvPr/>
            </p:nvSpPr>
            <p:spPr bwMode="auto">
              <a:xfrm>
                <a:off x="6674" y="1294"/>
                <a:ext cx="20" cy="14"/>
              </a:xfrm>
              <a:custGeom>
                <a:avLst/>
                <a:gdLst>
                  <a:gd name="T0" fmla="*/ 5 w 10"/>
                  <a:gd name="T1" fmla="*/ 1 h 7"/>
                  <a:gd name="T2" fmla="*/ 3 w 10"/>
                  <a:gd name="T3" fmla="*/ 3 h 7"/>
                  <a:gd name="T4" fmla="*/ 1 w 10"/>
                  <a:gd name="T5" fmla="*/ 3 h 7"/>
                  <a:gd name="T6" fmla="*/ 0 w 10"/>
                  <a:gd name="T7" fmla="*/ 5 h 7"/>
                  <a:gd name="T8" fmla="*/ 2 w 10"/>
                  <a:gd name="T9" fmla="*/ 6 h 7"/>
                  <a:gd name="T10" fmla="*/ 5 w 10"/>
                  <a:gd name="T11" fmla="*/ 6 h 7"/>
                  <a:gd name="T12" fmla="*/ 8 w 10"/>
                  <a:gd name="T13" fmla="*/ 3 h 7"/>
                  <a:gd name="T14" fmla="*/ 9 w 10"/>
                  <a:gd name="T15" fmla="*/ 1 h 7"/>
                  <a:gd name="T16" fmla="*/ 5 w 10"/>
                  <a:gd name="T17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7">
                    <a:moveTo>
                      <a:pt x="5" y="1"/>
                    </a:moveTo>
                    <a:cubicBezTo>
                      <a:pt x="4" y="2"/>
                      <a:pt x="4" y="2"/>
                      <a:pt x="3" y="3"/>
                    </a:cubicBezTo>
                    <a:cubicBezTo>
                      <a:pt x="2" y="3"/>
                      <a:pt x="1" y="3"/>
                      <a:pt x="1" y="3"/>
                    </a:cubicBezTo>
                    <a:cubicBezTo>
                      <a:pt x="0" y="4"/>
                      <a:pt x="0" y="5"/>
                      <a:pt x="0" y="5"/>
                    </a:cubicBezTo>
                    <a:cubicBezTo>
                      <a:pt x="1" y="6"/>
                      <a:pt x="2" y="6"/>
                      <a:pt x="2" y="6"/>
                    </a:cubicBezTo>
                    <a:cubicBezTo>
                      <a:pt x="3" y="7"/>
                      <a:pt x="4" y="7"/>
                      <a:pt x="5" y="6"/>
                    </a:cubicBezTo>
                    <a:cubicBezTo>
                      <a:pt x="6" y="5"/>
                      <a:pt x="6" y="4"/>
                      <a:pt x="8" y="3"/>
                    </a:cubicBezTo>
                    <a:cubicBezTo>
                      <a:pt x="8" y="2"/>
                      <a:pt x="10" y="2"/>
                      <a:pt x="9" y="1"/>
                    </a:cubicBezTo>
                    <a:cubicBezTo>
                      <a:pt x="9" y="0"/>
                      <a:pt x="5" y="1"/>
                      <a:pt x="5" y="1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409" name="Forma livre 410"/>
              <p:cNvSpPr>
                <a:spLocks/>
              </p:cNvSpPr>
              <p:nvPr/>
            </p:nvSpPr>
            <p:spPr bwMode="auto">
              <a:xfrm>
                <a:off x="6692" y="1286"/>
                <a:ext cx="8" cy="10"/>
              </a:xfrm>
              <a:custGeom>
                <a:avLst/>
                <a:gdLst>
                  <a:gd name="T0" fmla="*/ 1 w 4"/>
                  <a:gd name="T1" fmla="*/ 4 h 5"/>
                  <a:gd name="T2" fmla="*/ 2 w 4"/>
                  <a:gd name="T3" fmla="*/ 5 h 5"/>
                  <a:gd name="T4" fmla="*/ 4 w 4"/>
                  <a:gd name="T5" fmla="*/ 5 h 5"/>
                  <a:gd name="T6" fmla="*/ 3 w 4"/>
                  <a:gd name="T7" fmla="*/ 3 h 5"/>
                  <a:gd name="T8" fmla="*/ 2 w 4"/>
                  <a:gd name="T9" fmla="*/ 0 h 5"/>
                  <a:gd name="T10" fmla="*/ 0 w 4"/>
                  <a:gd name="T11" fmla="*/ 3 h 5"/>
                  <a:gd name="T12" fmla="*/ 1 w 4"/>
                  <a:gd name="T13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5">
                    <a:moveTo>
                      <a:pt x="1" y="4"/>
                    </a:moveTo>
                    <a:cubicBezTo>
                      <a:pt x="2" y="4"/>
                      <a:pt x="2" y="5"/>
                      <a:pt x="2" y="5"/>
                    </a:cubicBezTo>
                    <a:cubicBezTo>
                      <a:pt x="2" y="5"/>
                      <a:pt x="4" y="5"/>
                      <a:pt x="4" y="5"/>
                    </a:cubicBezTo>
                    <a:cubicBezTo>
                      <a:pt x="4" y="4"/>
                      <a:pt x="4" y="4"/>
                      <a:pt x="3" y="3"/>
                    </a:cubicBezTo>
                    <a:cubicBezTo>
                      <a:pt x="3" y="2"/>
                      <a:pt x="4" y="0"/>
                      <a:pt x="2" y="0"/>
                    </a:cubicBezTo>
                    <a:cubicBezTo>
                      <a:pt x="1" y="0"/>
                      <a:pt x="0" y="2"/>
                      <a:pt x="0" y="3"/>
                    </a:cubicBezTo>
                    <a:cubicBezTo>
                      <a:pt x="1" y="3"/>
                      <a:pt x="1" y="3"/>
                      <a:pt x="1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410" name="Forma livre 411"/>
              <p:cNvSpPr>
                <a:spLocks/>
              </p:cNvSpPr>
              <p:nvPr/>
            </p:nvSpPr>
            <p:spPr bwMode="auto">
              <a:xfrm>
                <a:off x="6704" y="1264"/>
                <a:ext cx="16" cy="16"/>
              </a:xfrm>
              <a:custGeom>
                <a:avLst/>
                <a:gdLst>
                  <a:gd name="T0" fmla="*/ 2 w 8"/>
                  <a:gd name="T1" fmla="*/ 8 h 8"/>
                  <a:gd name="T2" fmla="*/ 6 w 8"/>
                  <a:gd name="T3" fmla="*/ 5 h 8"/>
                  <a:gd name="T4" fmla="*/ 3 w 8"/>
                  <a:gd name="T5" fmla="*/ 2 h 8"/>
                  <a:gd name="T6" fmla="*/ 2 w 8"/>
                  <a:gd name="T7" fmla="*/ 4 h 8"/>
                  <a:gd name="T8" fmla="*/ 2 w 8"/>
                  <a:gd name="T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8">
                    <a:moveTo>
                      <a:pt x="2" y="8"/>
                    </a:moveTo>
                    <a:cubicBezTo>
                      <a:pt x="3" y="8"/>
                      <a:pt x="5" y="5"/>
                      <a:pt x="6" y="5"/>
                    </a:cubicBezTo>
                    <a:cubicBezTo>
                      <a:pt x="8" y="3"/>
                      <a:pt x="6" y="0"/>
                      <a:pt x="3" y="2"/>
                    </a:cubicBezTo>
                    <a:cubicBezTo>
                      <a:pt x="3" y="2"/>
                      <a:pt x="3" y="3"/>
                      <a:pt x="2" y="4"/>
                    </a:cubicBezTo>
                    <a:cubicBezTo>
                      <a:pt x="2" y="5"/>
                      <a:pt x="0" y="7"/>
                      <a:pt x="2" y="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411" name="Forma livre 412"/>
              <p:cNvSpPr>
                <a:spLocks/>
              </p:cNvSpPr>
              <p:nvPr/>
            </p:nvSpPr>
            <p:spPr bwMode="auto">
              <a:xfrm>
                <a:off x="6724" y="1292"/>
                <a:ext cx="22" cy="8"/>
              </a:xfrm>
              <a:custGeom>
                <a:avLst/>
                <a:gdLst>
                  <a:gd name="T0" fmla="*/ 6 w 11"/>
                  <a:gd name="T1" fmla="*/ 4 h 4"/>
                  <a:gd name="T2" fmla="*/ 8 w 11"/>
                  <a:gd name="T3" fmla="*/ 3 h 4"/>
                  <a:gd name="T4" fmla="*/ 10 w 11"/>
                  <a:gd name="T5" fmla="*/ 2 h 4"/>
                  <a:gd name="T6" fmla="*/ 9 w 11"/>
                  <a:gd name="T7" fmla="*/ 1 h 4"/>
                  <a:gd name="T8" fmla="*/ 7 w 11"/>
                  <a:gd name="T9" fmla="*/ 1 h 4"/>
                  <a:gd name="T10" fmla="*/ 3 w 11"/>
                  <a:gd name="T11" fmla="*/ 1 h 4"/>
                  <a:gd name="T12" fmla="*/ 1 w 11"/>
                  <a:gd name="T13" fmla="*/ 4 h 4"/>
                  <a:gd name="T14" fmla="*/ 6 w 11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4">
                    <a:moveTo>
                      <a:pt x="6" y="4"/>
                    </a:moveTo>
                    <a:cubicBezTo>
                      <a:pt x="7" y="3"/>
                      <a:pt x="7" y="3"/>
                      <a:pt x="8" y="3"/>
                    </a:cubicBezTo>
                    <a:cubicBezTo>
                      <a:pt x="9" y="3"/>
                      <a:pt x="10" y="3"/>
                      <a:pt x="10" y="2"/>
                    </a:cubicBezTo>
                    <a:cubicBezTo>
                      <a:pt x="11" y="1"/>
                      <a:pt x="10" y="1"/>
                      <a:pt x="9" y="1"/>
                    </a:cubicBezTo>
                    <a:cubicBezTo>
                      <a:pt x="8" y="1"/>
                      <a:pt x="8" y="1"/>
                      <a:pt x="7" y="1"/>
                    </a:cubicBezTo>
                    <a:cubicBezTo>
                      <a:pt x="6" y="1"/>
                      <a:pt x="4" y="0"/>
                      <a:pt x="3" y="1"/>
                    </a:cubicBezTo>
                    <a:cubicBezTo>
                      <a:pt x="2" y="1"/>
                      <a:pt x="0" y="4"/>
                      <a:pt x="1" y="4"/>
                    </a:cubicBezTo>
                    <a:cubicBezTo>
                      <a:pt x="3" y="4"/>
                      <a:pt x="5" y="4"/>
                      <a:pt x="6" y="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412" name="Forma livre 413"/>
              <p:cNvSpPr>
                <a:spLocks/>
              </p:cNvSpPr>
              <p:nvPr/>
            </p:nvSpPr>
            <p:spPr bwMode="auto">
              <a:xfrm>
                <a:off x="6708" y="1256"/>
                <a:ext cx="12" cy="8"/>
              </a:xfrm>
              <a:custGeom>
                <a:avLst/>
                <a:gdLst>
                  <a:gd name="T0" fmla="*/ 3 w 6"/>
                  <a:gd name="T1" fmla="*/ 2 h 4"/>
                  <a:gd name="T2" fmla="*/ 5 w 6"/>
                  <a:gd name="T3" fmla="*/ 1 h 4"/>
                  <a:gd name="T4" fmla="*/ 4 w 6"/>
                  <a:gd name="T5" fmla="*/ 0 h 4"/>
                  <a:gd name="T6" fmla="*/ 0 w 6"/>
                  <a:gd name="T7" fmla="*/ 3 h 4"/>
                  <a:gd name="T8" fmla="*/ 3 w 6"/>
                  <a:gd name="T9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4">
                    <a:moveTo>
                      <a:pt x="3" y="2"/>
                    </a:moveTo>
                    <a:cubicBezTo>
                      <a:pt x="4" y="1"/>
                      <a:pt x="5" y="2"/>
                      <a:pt x="5" y="1"/>
                    </a:cubicBezTo>
                    <a:cubicBezTo>
                      <a:pt x="6" y="0"/>
                      <a:pt x="5" y="0"/>
                      <a:pt x="4" y="0"/>
                    </a:cubicBezTo>
                    <a:cubicBezTo>
                      <a:pt x="3" y="0"/>
                      <a:pt x="0" y="2"/>
                      <a:pt x="0" y="3"/>
                    </a:cubicBezTo>
                    <a:cubicBezTo>
                      <a:pt x="2" y="4"/>
                      <a:pt x="2" y="2"/>
                      <a:pt x="3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413" name="Forma livre 414"/>
              <p:cNvSpPr>
                <a:spLocks/>
              </p:cNvSpPr>
              <p:nvPr/>
            </p:nvSpPr>
            <p:spPr bwMode="auto">
              <a:xfrm>
                <a:off x="6658" y="1302"/>
                <a:ext cx="12" cy="16"/>
              </a:xfrm>
              <a:custGeom>
                <a:avLst/>
                <a:gdLst>
                  <a:gd name="T0" fmla="*/ 3 w 6"/>
                  <a:gd name="T1" fmla="*/ 2 h 8"/>
                  <a:gd name="T2" fmla="*/ 0 w 6"/>
                  <a:gd name="T3" fmla="*/ 7 h 8"/>
                  <a:gd name="T4" fmla="*/ 4 w 6"/>
                  <a:gd name="T5" fmla="*/ 4 h 8"/>
                  <a:gd name="T6" fmla="*/ 6 w 6"/>
                  <a:gd name="T7" fmla="*/ 2 h 8"/>
                  <a:gd name="T8" fmla="*/ 5 w 6"/>
                  <a:gd name="T9" fmla="*/ 1 h 8"/>
                  <a:gd name="T10" fmla="*/ 3 w 6"/>
                  <a:gd name="T11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8">
                    <a:moveTo>
                      <a:pt x="3" y="2"/>
                    </a:moveTo>
                    <a:cubicBezTo>
                      <a:pt x="2" y="3"/>
                      <a:pt x="0" y="5"/>
                      <a:pt x="0" y="7"/>
                    </a:cubicBezTo>
                    <a:cubicBezTo>
                      <a:pt x="1" y="8"/>
                      <a:pt x="3" y="5"/>
                      <a:pt x="4" y="4"/>
                    </a:cubicBezTo>
                    <a:cubicBezTo>
                      <a:pt x="4" y="4"/>
                      <a:pt x="5" y="3"/>
                      <a:pt x="6" y="2"/>
                    </a:cubicBezTo>
                    <a:cubicBezTo>
                      <a:pt x="6" y="2"/>
                      <a:pt x="6" y="1"/>
                      <a:pt x="5" y="1"/>
                    </a:cubicBezTo>
                    <a:cubicBezTo>
                      <a:pt x="5" y="0"/>
                      <a:pt x="4" y="2"/>
                      <a:pt x="3" y="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414" name="Forma livre 415"/>
              <p:cNvSpPr>
                <a:spLocks/>
              </p:cNvSpPr>
              <p:nvPr/>
            </p:nvSpPr>
            <p:spPr bwMode="auto">
              <a:xfrm>
                <a:off x="3791" y="0"/>
                <a:ext cx="257" cy="250"/>
              </a:xfrm>
              <a:custGeom>
                <a:avLst/>
                <a:gdLst>
                  <a:gd name="T0" fmla="*/ 120 w 128"/>
                  <a:gd name="T1" fmla="*/ 98 h 125"/>
                  <a:gd name="T2" fmla="*/ 112 w 128"/>
                  <a:gd name="T3" fmla="*/ 95 h 125"/>
                  <a:gd name="T4" fmla="*/ 107 w 128"/>
                  <a:gd name="T5" fmla="*/ 90 h 125"/>
                  <a:gd name="T6" fmla="*/ 103 w 128"/>
                  <a:gd name="T7" fmla="*/ 92 h 125"/>
                  <a:gd name="T8" fmla="*/ 100 w 128"/>
                  <a:gd name="T9" fmla="*/ 89 h 125"/>
                  <a:gd name="T10" fmla="*/ 99 w 128"/>
                  <a:gd name="T11" fmla="*/ 79 h 125"/>
                  <a:gd name="T12" fmla="*/ 95 w 128"/>
                  <a:gd name="T13" fmla="*/ 70 h 125"/>
                  <a:gd name="T14" fmla="*/ 91 w 128"/>
                  <a:gd name="T15" fmla="*/ 60 h 125"/>
                  <a:gd name="T16" fmla="*/ 87 w 128"/>
                  <a:gd name="T17" fmla="*/ 54 h 125"/>
                  <a:gd name="T18" fmla="*/ 89 w 128"/>
                  <a:gd name="T19" fmla="*/ 47 h 125"/>
                  <a:gd name="T20" fmla="*/ 84 w 128"/>
                  <a:gd name="T21" fmla="*/ 45 h 125"/>
                  <a:gd name="T22" fmla="*/ 81 w 128"/>
                  <a:gd name="T23" fmla="*/ 37 h 125"/>
                  <a:gd name="T24" fmla="*/ 77 w 128"/>
                  <a:gd name="T25" fmla="*/ 31 h 125"/>
                  <a:gd name="T26" fmla="*/ 74 w 128"/>
                  <a:gd name="T27" fmla="*/ 28 h 125"/>
                  <a:gd name="T28" fmla="*/ 73 w 128"/>
                  <a:gd name="T29" fmla="*/ 28 h 125"/>
                  <a:gd name="T30" fmla="*/ 74 w 128"/>
                  <a:gd name="T31" fmla="*/ 32 h 125"/>
                  <a:gd name="T32" fmla="*/ 74 w 128"/>
                  <a:gd name="T33" fmla="*/ 34 h 125"/>
                  <a:gd name="T34" fmla="*/ 71 w 128"/>
                  <a:gd name="T35" fmla="*/ 31 h 125"/>
                  <a:gd name="T36" fmla="*/ 70 w 128"/>
                  <a:gd name="T37" fmla="*/ 27 h 125"/>
                  <a:gd name="T38" fmla="*/ 64 w 128"/>
                  <a:gd name="T39" fmla="*/ 21 h 125"/>
                  <a:gd name="T40" fmla="*/ 59 w 128"/>
                  <a:gd name="T41" fmla="*/ 12 h 125"/>
                  <a:gd name="T42" fmla="*/ 53 w 128"/>
                  <a:gd name="T43" fmla="*/ 2 h 125"/>
                  <a:gd name="T44" fmla="*/ 20 w 128"/>
                  <a:gd name="T45" fmla="*/ 0 h 125"/>
                  <a:gd name="T46" fmla="*/ 18 w 128"/>
                  <a:gd name="T47" fmla="*/ 3 h 125"/>
                  <a:gd name="T48" fmla="*/ 20 w 128"/>
                  <a:gd name="T49" fmla="*/ 5 h 125"/>
                  <a:gd name="T50" fmla="*/ 22 w 128"/>
                  <a:gd name="T51" fmla="*/ 7 h 125"/>
                  <a:gd name="T52" fmla="*/ 24 w 128"/>
                  <a:gd name="T53" fmla="*/ 4 h 125"/>
                  <a:gd name="T54" fmla="*/ 27 w 128"/>
                  <a:gd name="T55" fmla="*/ 12 h 125"/>
                  <a:gd name="T56" fmla="*/ 25 w 128"/>
                  <a:gd name="T57" fmla="*/ 10 h 125"/>
                  <a:gd name="T58" fmla="*/ 17 w 128"/>
                  <a:gd name="T59" fmla="*/ 6 h 125"/>
                  <a:gd name="T60" fmla="*/ 9 w 128"/>
                  <a:gd name="T61" fmla="*/ 6 h 125"/>
                  <a:gd name="T62" fmla="*/ 2 w 128"/>
                  <a:gd name="T63" fmla="*/ 5 h 125"/>
                  <a:gd name="T64" fmla="*/ 2 w 128"/>
                  <a:gd name="T65" fmla="*/ 9 h 125"/>
                  <a:gd name="T66" fmla="*/ 14 w 128"/>
                  <a:gd name="T67" fmla="*/ 20 h 125"/>
                  <a:gd name="T68" fmla="*/ 20 w 128"/>
                  <a:gd name="T69" fmla="*/ 24 h 125"/>
                  <a:gd name="T70" fmla="*/ 28 w 128"/>
                  <a:gd name="T71" fmla="*/ 29 h 125"/>
                  <a:gd name="T72" fmla="*/ 37 w 128"/>
                  <a:gd name="T73" fmla="*/ 30 h 125"/>
                  <a:gd name="T74" fmla="*/ 41 w 128"/>
                  <a:gd name="T75" fmla="*/ 29 h 125"/>
                  <a:gd name="T76" fmla="*/ 46 w 128"/>
                  <a:gd name="T77" fmla="*/ 35 h 125"/>
                  <a:gd name="T78" fmla="*/ 59 w 128"/>
                  <a:gd name="T79" fmla="*/ 44 h 125"/>
                  <a:gd name="T80" fmla="*/ 65 w 128"/>
                  <a:gd name="T81" fmla="*/ 52 h 125"/>
                  <a:gd name="T82" fmla="*/ 66 w 128"/>
                  <a:gd name="T83" fmla="*/ 56 h 125"/>
                  <a:gd name="T84" fmla="*/ 66 w 128"/>
                  <a:gd name="T85" fmla="*/ 67 h 125"/>
                  <a:gd name="T86" fmla="*/ 63 w 128"/>
                  <a:gd name="T87" fmla="*/ 76 h 125"/>
                  <a:gd name="T88" fmla="*/ 64 w 128"/>
                  <a:gd name="T89" fmla="*/ 79 h 125"/>
                  <a:gd name="T90" fmla="*/ 67 w 128"/>
                  <a:gd name="T91" fmla="*/ 84 h 125"/>
                  <a:gd name="T92" fmla="*/ 65 w 128"/>
                  <a:gd name="T93" fmla="*/ 78 h 125"/>
                  <a:gd name="T94" fmla="*/ 72 w 128"/>
                  <a:gd name="T95" fmla="*/ 81 h 125"/>
                  <a:gd name="T96" fmla="*/ 83 w 128"/>
                  <a:gd name="T97" fmla="*/ 89 h 125"/>
                  <a:gd name="T98" fmla="*/ 94 w 128"/>
                  <a:gd name="T99" fmla="*/ 99 h 125"/>
                  <a:gd name="T100" fmla="*/ 107 w 128"/>
                  <a:gd name="T101" fmla="*/ 108 h 125"/>
                  <a:gd name="T102" fmla="*/ 111 w 128"/>
                  <a:gd name="T103" fmla="*/ 115 h 125"/>
                  <a:gd name="T104" fmla="*/ 115 w 128"/>
                  <a:gd name="T105" fmla="*/ 121 h 125"/>
                  <a:gd name="T106" fmla="*/ 121 w 128"/>
                  <a:gd name="T107" fmla="*/ 119 h 125"/>
                  <a:gd name="T108" fmla="*/ 126 w 128"/>
                  <a:gd name="T109" fmla="*/ 109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28" h="125">
                    <a:moveTo>
                      <a:pt x="122" y="106"/>
                    </a:moveTo>
                    <a:cubicBezTo>
                      <a:pt x="120" y="104"/>
                      <a:pt x="120" y="100"/>
                      <a:pt x="120" y="98"/>
                    </a:cubicBezTo>
                    <a:cubicBezTo>
                      <a:pt x="120" y="96"/>
                      <a:pt x="118" y="97"/>
                      <a:pt x="117" y="96"/>
                    </a:cubicBezTo>
                    <a:cubicBezTo>
                      <a:pt x="115" y="96"/>
                      <a:pt x="114" y="96"/>
                      <a:pt x="112" y="95"/>
                    </a:cubicBezTo>
                    <a:cubicBezTo>
                      <a:pt x="111" y="93"/>
                      <a:pt x="111" y="92"/>
                      <a:pt x="110" y="90"/>
                    </a:cubicBezTo>
                    <a:cubicBezTo>
                      <a:pt x="109" y="89"/>
                      <a:pt x="108" y="88"/>
                      <a:pt x="107" y="90"/>
                    </a:cubicBezTo>
                    <a:cubicBezTo>
                      <a:pt x="107" y="90"/>
                      <a:pt x="107" y="92"/>
                      <a:pt x="106" y="92"/>
                    </a:cubicBezTo>
                    <a:cubicBezTo>
                      <a:pt x="105" y="93"/>
                      <a:pt x="103" y="92"/>
                      <a:pt x="103" y="92"/>
                    </a:cubicBezTo>
                    <a:cubicBezTo>
                      <a:pt x="102" y="92"/>
                      <a:pt x="101" y="92"/>
                      <a:pt x="100" y="91"/>
                    </a:cubicBezTo>
                    <a:cubicBezTo>
                      <a:pt x="100" y="91"/>
                      <a:pt x="100" y="90"/>
                      <a:pt x="100" y="89"/>
                    </a:cubicBezTo>
                    <a:cubicBezTo>
                      <a:pt x="99" y="87"/>
                      <a:pt x="98" y="86"/>
                      <a:pt x="98" y="84"/>
                    </a:cubicBezTo>
                    <a:cubicBezTo>
                      <a:pt x="98" y="83"/>
                      <a:pt x="99" y="81"/>
                      <a:pt x="99" y="79"/>
                    </a:cubicBezTo>
                    <a:cubicBezTo>
                      <a:pt x="98" y="78"/>
                      <a:pt x="98" y="76"/>
                      <a:pt x="97" y="74"/>
                    </a:cubicBezTo>
                    <a:cubicBezTo>
                      <a:pt x="97" y="72"/>
                      <a:pt x="95" y="72"/>
                      <a:pt x="95" y="70"/>
                    </a:cubicBezTo>
                    <a:cubicBezTo>
                      <a:pt x="94" y="69"/>
                      <a:pt x="93" y="67"/>
                      <a:pt x="93" y="66"/>
                    </a:cubicBezTo>
                    <a:cubicBezTo>
                      <a:pt x="92" y="64"/>
                      <a:pt x="92" y="62"/>
                      <a:pt x="91" y="60"/>
                    </a:cubicBezTo>
                    <a:cubicBezTo>
                      <a:pt x="90" y="59"/>
                      <a:pt x="89" y="58"/>
                      <a:pt x="88" y="56"/>
                    </a:cubicBezTo>
                    <a:cubicBezTo>
                      <a:pt x="88" y="56"/>
                      <a:pt x="87" y="55"/>
                      <a:pt x="87" y="54"/>
                    </a:cubicBezTo>
                    <a:cubicBezTo>
                      <a:pt x="87" y="53"/>
                      <a:pt x="87" y="52"/>
                      <a:pt x="88" y="51"/>
                    </a:cubicBezTo>
                    <a:cubicBezTo>
                      <a:pt x="88" y="50"/>
                      <a:pt x="91" y="47"/>
                      <a:pt x="89" y="47"/>
                    </a:cubicBezTo>
                    <a:cubicBezTo>
                      <a:pt x="87" y="47"/>
                      <a:pt x="87" y="50"/>
                      <a:pt x="86" y="50"/>
                    </a:cubicBezTo>
                    <a:cubicBezTo>
                      <a:pt x="85" y="49"/>
                      <a:pt x="84" y="46"/>
                      <a:pt x="84" y="45"/>
                    </a:cubicBezTo>
                    <a:cubicBezTo>
                      <a:pt x="83" y="44"/>
                      <a:pt x="82" y="43"/>
                      <a:pt x="82" y="42"/>
                    </a:cubicBezTo>
                    <a:cubicBezTo>
                      <a:pt x="81" y="40"/>
                      <a:pt x="82" y="38"/>
                      <a:pt x="81" y="37"/>
                    </a:cubicBezTo>
                    <a:cubicBezTo>
                      <a:pt x="80" y="35"/>
                      <a:pt x="79" y="34"/>
                      <a:pt x="79" y="32"/>
                    </a:cubicBezTo>
                    <a:cubicBezTo>
                      <a:pt x="78" y="31"/>
                      <a:pt x="78" y="31"/>
                      <a:pt x="77" y="31"/>
                    </a:cubicBezTo>
                    <a:cubicBezTo>
                      <a:pt x="77" y="30"/>
                      <a:pt x="76" y="31"/>
                      <a:pt x="75" y="30"/>
                    </a:cubicBezTo>
                    <a:cubicBezTo>
                      <a:pt x="74" y="30"/>
                      <a:pt x="75" y="28"/>
                      <a:pt x="74" y="28"/>
                    </a:cubicBezTo>
                    <a:cubicBezTo>
                      <a:pt x="74" y="27"/>
                      <a:pt x="73" y="26"/>
                      <a:pt x="73" y="27"/>
                    </a:cubicBezTo>
                    <a:cubicBezTo>
                      <a:pt x="73" y="28"/>
                      <a:pt x="73" y="28"/>
                      <a:pt x="73" y="28"/>
                    </a:cubicBezTo>
                    <a:cubicBezTo>
                      <a:pt x="74" y="29"/>
                      <a:pt x="73" y="29"/>
                      <a:pt x="73" y="30"/>
                    </a:cubicBezTo>
                    <a:cubicBezTo>
                      <a:pt x="73" y="30"/>
                      <a:pt x="74" y="31"/>
                      <a:pt x="74" y="32"/>
                    </a:cubicBezTo>
                    <a:cubicBezTo>
                      <a:pt x="75" y="32"/>
                      <a:pt x="75" y="33"/>
                      <a:pt x="75" y="34"/>
                    </a:cubicBezTo>
                    <a:cubicBezTo>
                      <a:pt x="75" y="35"/>
                      <a:pt x="74" y="35"/>
                      <a:pt x="74" y="34"/>
                    </a:cubicBezTo>
                    <a:cubicBezTo>
                      <a:pt x="73" y="34"/>
                      <a:pt x="73" y="33"/>
                      <a:pt x="73" y="33"/>
                    </a:cubicBezTo>
                    <a:cubicBezTo>
                      <a:pt x="72" y="32"/>
                      <a:pt x="72" y="31"/>
                      <a:pt x="71" y="31"/>
                    </a:cubicBezTo>
                    <a:cubicBezTo>
                      <a:pt x="71" y="30"/>
                      <a:pt x="71" y="29"/>
                      <a:pt x="71" y="28"/>
                    </a:cubicBezTo>
                    <a:cubicBezTo>
                      <a:pt x="71" y="28"/>
                      <a:pt x="70" y="27"/>
                      <a:pt x="70" y="27"/>
                    </a:cubicBezTo>
                    <a:cubicBezTo>
                      <a:pt x="69" y="25"/>
                      <a:pt x="71" y="23"/>
                      <a:pt x="69" y="22"/>
                    </a:cubicBezTo>
                    <a:cubicBezTo>
                      <a:pt x="67" y="22"/>
                      <a:pt x="65" y="22"/>
                      <a:pt x="64" y="21"/>
                    </a:cubicBezTo>
                    <a:cubicBezTo>
                      <a:pt x="63" y="19"/>
                      <a:pt x="62" y="18"/>
                      <a:pt x="61" y="17"/>
                    </a:cubicBezTo>
                    <a:cubicBezTo>
                      <a:pt x="60" y="15"/>
                      <a:pt x="60" y="14"/>
                      <a:pt x="59" y="12"/>
                    </a:cubicBezTo>
                    <a:cubicBezTo>
                      <a:pt x="58" y="10"/>
                      <a:pt x="57" y="8"/>
                      <a:pt x="56" y="6"/>
                    </a:cubicBezTo>
                    <a:cubicBezTo>
                      <a:pt x="55" y="5"/>
                      <a:pt x="54" y="4"/>
                      <a:pt x="53" y="2"/>
                    </a:cubicBezTo>
                    <a:cubicBezTo>
                      <a:pt x="52" y="1"/>
                      <a:pt x="52" y="1"/>
                      <a:pt x="52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19" y="2"/>
                      <a:pt x="17" y="2"/>
                      <a:pt x="18" y="3"/>
                    </a:cubicBezTo>
                    <a:cubicBezTo>
                      <a:pt x="18" y="4"/>
                      <a:pt x="20" y="3"/>
                      <a:pt x="20" y="3"/>
                    </a:cubicBezTo>
                    <a:cubicBezTo>
                      <a:pt x="21" y="4"/>
                      <a:pt x="20" y="5"/>
                      <a:pt x="20" y="5"/>
                    </a:cubicBezTo>
                    <a:cubicBezTo>
                      <a:pt x="20" y="6"/>
                      <a:pt x="20" y="7"/>
                      <a:pt x="20" y="8"/>
                    </a:cubicBezTo>
                    <a:cubicBezTo>
                      <a:pt x="21" y="9"/>
                      <a:pt x="21" y="8"/>
                      <a:pt x="22" y="7"/>
                    </a:cubicBezTo>
                    <a:cubicBezTo>
                      <a:pt x="22" y="7"/>
                      <a:pt x="23" y="7"/>
                      <a:pt x="24" y="7"/>
                    </a:cubicBezTo>
                    <a:cubicBezTo>
                      <a:pt x="24" y="6"/>
                      <a:pt x="24" y="5"/>
                      <a:pt x="24" y="4"/>
                    </a:cubicBezTo>
                    <a:cubicBezTo>
                      <a:pt x="26" y="5"/>
                      <a:pt x="25" y="7"/>
                      <a:pt x="26" y="8"/>
                    </a:cubicBezTo>
                    <a:cubicBezTo>
                      <a:pt x="26" y="9"/>
                      <a:pt x="28" y="10"/>
                      <a:pt x="27" y="12"/>
                    </a:cubicBezTo>
                    <a:cubicBezTo>
                      <a:pt x="27" y="13"/>
                      <a:pt x="27" y="13"/>
                      <a:pt x="26" y="12"/>
                    </a:cubicBezTo>
                    <a:cubicBezTo>
                      <a:pt x="26" y="12"/>
                      <a:pt x="26" y="11"/>
                      <a:pt x="25" y="10"/>
                    </a:cubicBezTo>
                    <a:cubicBezTo>
                      <a:pt x="24" y="9"/>
                      <a:pt x="22" y="10"/>
                      <a:pt x="21" y="9"/>
                    </a:cubicBezTo>
                    <a:cubicBezTo>
                      <a:pt x="19" y="9"/>
                      <a:pt x="19" y="7"/>
                      <a:pt x="17" y="6"/>
                    </a:cubicBezTo>
                    <a:cubicBezTo>
                      <a:pt x="16" y="5"/>
                      <a:pt x="14" y="6"/>
                      <a:pt x="13" y="7"/>
                    </a:cubicBezTo>
                    <a:cubicBezTo>
                      <a:pt x="11" y="8"/>
                      <a:pt x="10" y="7"/>
                      <a:pt x="9" y="6"/>
                    </a:cubicBezTo>
                    <a:cubicBezTo>
                      <a:pt x="7" y="6"/>
                      <a:pt x="5" y="6"/>
                      <a:pt x="4" y="6"/>
                    </a:cubicBezTo>
                    <a:cubicBezTo>
                      <a:pt x="3" y="6"/>
                      <a:pt x="2" y="6"/>
                      <a:pt x="2" y="5"/>
                    </a:cubicBezTo>
                    <a:cubicBezTo>
                      <a:pt x="1" y="5"/>
                      <a:pt x="1" y="4"/>
                      <a:pt x="0" y="4"/>
                    </a:cubicBezTo>
                    <a:cubicBezTo>
                      <a:pt x="0" y="6"/>
                      <a:pt x="1" y="8"/>
                      <a:pt x="2" y="9"/>
                    </a:cubicBezTo>
                    <a:cubicBezTo>
                      <a:pt x="3" y="10"/>
                      <a:pt x="4" y="11"/>
                      <a:pt x="6" y="12"/>
                    </a:cubicBezTo>
                    <a:cubicBezTo>
                      <a:pt x="9" y="14"/>
                      <a:pt x="12" y="17"/>
                      <a:pt x="14" y="20"/>
                    </a:cubicBezTo>
                    <a:cubicBezTo>
                      <a:pt x="15" y="21"/>
                      <a:pt x="16" y="22"/>
                      <a:pt x="18" y="23"/>
                    </a:cubicBezTo>
                    <a:cubicBezTo>
                      <a:pt x="19" y="23"/>
                      <a:pt x="20" y="24"/>
                      <a:pt x="20" y="24"/>
                    </a:cubicBezTo>
                    <a:cubicBezTo>
                      <a:pt x="21" y="25"/>
                      <a:pt x="22" y="25"/>
                      <a:pt x="23" y="26"/>
                    </a:cubicBezTo>
                    <a:cubicBezTo>
                      <a:pt x="25" y="28"/>
                      <a:pt x="26" y="29"/>
                      <a:pt x="28" y="29"/>
                    </a:cubicBezTo>
                    <a:cubicBezTo>
                      <a:pt x="29" y="30"/>
                      <a:pt x="30" y="31"/>
                      <a:pt x="32" y="31"/>
                    </a:cubicBezTo>
                    <a:cubicBezTo>
                      <a:pt x="34" y="31"/>
                      <a:pt x="35" y="30"/>
                      <a:pt x="37" y="30"/>
                    </a:cubicBezTo>
                    <a:cubicBezTo>
                      <a:pt x="37" y="30"/>
                      <a:pt x="38" y="30"/>
                      <a:pt x="39" y="30"/>
                    </a:cubicBezTo>
                    <a:cubicBezTo>
                      <a:pt x="40" y="30"/>
                      <a:pt x="40" y="29"/>
                      <a:pt x="41" y="29"/>
                    </a:cubicBezTo>
                    <a:cubicBezTo>
                      <a:pt x="42" y="28"/>
                      <a:pt x="42" y="31"/>
                      <a:pt x="42" y="32"/>
                    </a:cubicBezTo>
                    <a:cubicBezTo>
                      <a:pt x="43" y="33"/>
                      <a:pt x="45" y="34"/>
                      <a:pt x="46" y="35"/>
                    </a:cubicBezTo>
                    <a:cubicBezTo>
                      <a:pt x="48" y="36"/>
                      <a:pt x="49" y="37"/>
                      <a:pt x="50" y="39"/>
                    </a:cubicBezTo>
                    <a:cubicBezTo>
                      <a:pt x="52" y="41"/>
                      <a:pt x="56" y="43"/>
                      <a:pt x="59" y="44"/>
                    </a:cubicBezTo>
                    <a:cubicBezTo>
                      <a:pt x="60" y="45"/>
                      <a:pt x="61" y="46"/>
                      <a:pt x="62" y="48"/>
                    </a:cubicBezTo>
                    <a:cubicBezTo>
                      <a:pt x="63" y="49"/>
                      <a:pt x="64" y="50"/>
                      <a:pt x="65" y="52"/>
                    </a:cubicBezTo>
                    <a:cubicBezTo>
                      <a:pt x="65" y="53"/>
                      <a:pt x="65" y="53"/>
                      <a:pt x="65" y="54"/>
                    </a:cubicBezTo>
                    <a:cubicBezTo>
                      <a:pt x="65" y="55"/>
                      <a:pt x="66" y="56"/>
                      <a:pt x="66" y="56"/>
                    </a:cubicBezTo>
                    <a:cubicBezTo>
                      <a:pt x="66" y="58"/>
                      <a:pt x="66" y="60"/>
                      <a:pt x="67" y="62"/>
                    </a:cubicBezTo>
                    <a:cubicBezTo>
                      <a:pt x="67" y="64"/>
                      <a:pt x="67" y="66"/>
                      <a:pt x="66" y="67"/>
                    </a:cubicBezTo>
                    <a:cubicBezTo>
                      <a:pt x="65" y="68"/>
                      <a:pt x="64" y="70"/>
                      <a:pt x="64" y="71"/>
                    </a:cubicBezTo>
                    <a:cubicBezTo>
                      <a:pt x="64" y="73"/>
                      <a:pt x="64" y="74"/>
                      <a:pt x="63" y="76"/>
                    </a:cubicBezTo>
                    <a:cubicBezTo>
                      <a:pt x="62" y="76"/>
                      <a:pt x="62" y="77"/>
                      <a:pt x="62" y="77"/>
                    </a:cubicBezTo>
                    <a:cubicBezTo>
                      <a:pt x="63" y="78"/>
                      <a:pt x="63" y="78"/>
                      <a:pt x="64" y="79"/>
                    </a:cubicBezTo>
                    <a:cubicBezTo>
                      <a:pt x="65" y="80"/>
                      <a:pt x="65" y="82"/>
                      <a:pt x="65" y="83"/>
                    </a:cubicBezTo>
                    <a:cubicBezTo>
                      <a:pt x="65" y="84"/>
                      <a:pt x="66" y="85"/>
                      <a:pt x="67" y="84"/>
                    </a:cubicBezTo>
                    <a:cubicBezTo>
                      <a:pt x="67" y="84"/>
                      <a:pt x="67" y="82"/>
                      <a:pt x="67" y="82"/>
                    </a:cubicBezTo>
                    <a:cubicBezTo>
                      <a:pt x="66" y="80"/>
                      <a:pt x="65" y="79"/>
                      <a:pt x="65" y="78"/>
                    </a:cubicBezTo>
                    <a:cubicBezTo>
                      <a:pt x="66" y="76"/>
                      <a:pt x="67" y="78"/>
                      <a:pt x="68" y="79"/>
                    </a:cubicBezTo>
                    <a:cubicBezTo>
                      <a:pt x="69" y="80"/>
                      <a:pt x="70" y="80"/>
                      <a:pt x="72" y="81"/>
                    </a:cubicBezTo>
                    <a:cubicBezTo>
                      <a:pt x="73" y="82"/>
                      <a:pt x="74" y="83"/>
                      <a:pt x="75" y="84"/>
                    </a:cubicBezTo>
                    <a:cubicBezTo>
                      <a:pt x="78" y="86"/>
                      <a:pt x="80" y="88"/>
                      <a:pt x="83" y="89"/>
                    </a:cubicBezTo>
                    <a:cubicBezTo>
                      <a:pt x="86" y="91"/>
                      <a:pt x="88" y="93"/>
                      <a:pt x="90" y="95"/>
                    </a:cubicBezTo>
                    <a:cubicBezTo>
                      <a:pt x="92" y="97"/>
                      <a:pt x="93" y="98"/>
                      <a:pt x="94" y="99"/>
                    </a:cubicBezTo>
                    <a:cubicBezTo>
                      <a:pt x="96" y="100"/>
                      <a:pt x="98" y="100"/>
                      <a:pt x="99" y="101"/>
                    </a:cubicBezTo>
                    <a:cubicBezTo>
                      <a:pt x="102" y="104"/>
                      <a:pt x="104" y="106"/>
                      <a:pt x="107" y="108"/>
                    </a:cubicBezTo>
                    <a:cubicBezTo>
                      <a:pt x="108" y="109"/>
                      <a:pt x="109" y="111"/>
                      <a:pt x="110" y="112"/>
                    </a:cubicBezTo>
                    <a:cubicBezTo>
                      <a:pt x="110" y="113"/>
                      <a:pt x="111" y="114"/>
                      <a:pt x="111" y="115"/>
                    </a:cubicBezTo>
                    <a:cubicBezTo>
                      <a:pt x="112" y="115"/>
                      <a:pt x="112" y="116"/>
                      <a:pt x="112" y="117"/>
                    </a:cubicBezTo>
                    <a:cubicBezTo>
                      <a:pt x="112" y="119"/>
                      <a:pt x="114" y="120"/>
                      <a:pt x="115" y="121"/>
                    </a:cubicBezTo>
                    <a:cubicBezTo>
                      <a:pt x="115" y="123"/>
                      <a:pt x="116" y="125"/>
                      <a:pt x="117" y="123"/>
                    </a:cubicBezTo>
                    <a:cubicBezTo>
                      <a:pt x="118" y="121"/>
                      <a:pt x="119" y="120"/>
                      <a:pt x="121" y="119"/>
                    </a:cubicBezTo>
                    <a:cubicBezTo>
                      <a:pt x="122" y="118"/>
                      <a:pt x="123" y="119"/>
                      <a:pt x="125" y="118"/>
                    </a:cubicBezTo>
                    <a:cubicBezTo>
                      <a:pt x="127" y="116"/>
                      <a:pt x="128" y="111"/>
                      <a:pt x="126" y="109"/>
                    </a:cubicBezTo>
                    <a:cubicBezTo>
                      <a:pt x="125" y="108"/>
                      <a:pt x="123" y="107"/>
                      <a:pt x="122" y="10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415" name="Forma livre 416"/>
              <p:cNvSpPr>
                <a:spLocks/>
              </p:cNvSpPr>
              <p:nvPr/>
            </p:nvSpPr>
            <p:spPr bwMode="auto">
              <a:xfrm>
                <a:off x="5240" y="0"/>
                <a:ext cx="128" cy="144"/>
              </a:xfrm>
              <a:custGeom>
                <a:avLst/>
                <a:gdLst>
                  <a:gd name="T0" fmla="*/ 60 w 64"/>
                  <a:gd name="T1" fmla="*/ 20 h 72"/>
                  <a:gd name="T2" fmla="*/ 57 w 64"/>
                  <a:gd name="T3" fmla="*/ 13 h 72"/>
                  <a:gd name="T4" fmla="*/ 55 w 64"/>
                  <a:gd name="T5" fmla="*/ 7 h 72"/>
                  <a:gd name="T6" fmla="*/ 52 w 64"/>
                  <a:gd name="T7" fmla="*/ 0 h 72"/>
                  <a:gd name="T8" fmla="*/ 1 w 64"/>
                  <a:gd name="T9" fmla="*/ 1 h 72"/>
                  <a:gd name="T10" fmla="*/ 2 w 64"/>
                  <a:gd name="T11" fmla="*/ 7 h 72"/>
                  <a:gd name="T12" fmla="*/ 5 w 64"/>
                  <a:gd name="T13" fmla="*/ 8 h 72"/>
                  <a:gd name="T14" fmla="*/ 6 w 64"/>
                  <a:gd name="T15" fmla="*/ 5 h 72"/>
                  <a:gd name="T16" fmla="*/ 10 w 64"/>
                  <a:gd name="T17" fmla="*/ 4 h 72"/>
                  <a:gd name="T18" fmla="*/ 11 w 64"/>
                  <a:gd name="T19" fmla="*/ 4 h 72"/>
                  <a:gd name="T20" fmla="*/ 8 w 64"/>
                  <a:gd name="T21" fmla="*/ 9 h 72"/>
                  <a:gd name="T22" fmla="*/ 5 w 64"/>
                  <a:gd name="T23" fmla="*/ 12 h 72"/>
                  <a:gd name="T24" fmla="*/ 8 w 64"/>
                  <a:gd name="T25" fmla="*/ 18 h 72"/>
                  <a:gd name="T26" fmla="*/ 10 w 64"/>
                  <a:gd name="T27" fmla="*/ 24 h 72"/>
                  <a:gd name="T28" fmla="*/ 16 w 64"/>
                  <a:gd name="T29" fmla="*/ 31 h 72"/>
                  <a:gd name="T30" fmla="*/ 16 w 64"/>
                  <a:gd name="T31" fmla="*/ 28 h 72"/>
                  <a:gd name="T32" fmla="*/ 18 w 64"/>
                  <a:gd name="T33" fmla="*/ 30 h 72"/>
                  <a:gd name="T34" fmla="*/ 18 w 64"/>
                  <a:gd name="T35" fmla="*/ 35 h 72"/>
                  <a:gd name="T36" fmla="*/ 21 w 64"/>
                  <a:gd name="T37" fmla="*/ 38 h 72"/>
                  <a:gd name="T38" fmla="*/ 24 w 64"/>
                  <a:gd name="T39" fmla="*/ 42 h 72"/>
                  <a:gd name="T40" fmla="*/ 25 w 64"/>
                  <a:gd name="T41" fmla="*/ 49 h 72"/>
                  <a:gd name="T42" fmla="*/ 32 w 64"/>
                  <a:gd name="T43" fmla="*/ 54 h 72"/>
                  <a:gd name="T44" fmla="*/ 37 w 64"/>
                  <a:gd name="T45" fmla="*/ 61 h 72"/>
                  <a:gd name="T46" fmla="*/ 42 w 64"/>
                  <a:gd name="T47" fmla="*/ 66 h 72"/>
                  <a:gd name="T48" fmla="*/ 42 w 64"/>
                  <a:gd name="T49" fmla="*/ 68 h 72"/>
                  <a:gd name="T50" fmla="*/ 40 w 64"/>
                  <a:gd name="T51" fmla="*/ 69 h 72"/>
                  <a:gd name="T52" fmla="*/ 44 w 64"/>
                  <a:gd name="T53" fmla="*/ 69 h 72"/>
                  <a:gd name="T54" fmla="*/ 52 w 64"/>
                  <a:gd name="T55" fmla="*/ 69 h 72"/>
                  <a:gd name="T56" fmla="*/ 55 w 64"/>
                  <a:gd name="T57" fmla="*/ 67 h 72"/>
                  <a:gd name="T58" fmla="*/ 59 w 64"/>
                  <a:gd name="T59" fmla="*/ 61 h 72"/>
                  <a:gd name="T60" fmla="*/ 63 w 64"/>
                  <a:gd name="T61" fmla="*/ 43 h 72"/>
                  <a:gd name="T62" fmla="*/ 64 w 64"/>
                  <a:gd name="T63" fmla="*/ 38 h 72"/>
                  <a:gd name="T64" fmla="*/ 62 w 64"/>
                  <a:gd name="T65" fmla="*/ 2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4" h="72">
                    <a:moveTo>
                      <a:pt x="62" y="24"/>
                    </a:moveTo>
                    <a:cubicBezTo>
                      <a:pt x="62" y="23"/>
                      <a:pt x="61" y="22"/>
                      <a:pt x="60" y="20"/>
                    </a:cubicBezTo>
                    <a:cubicBezTo>
                      <a:pt x="60" y="19"/>
                      <a:pt x="59" y="18"/>
                      <a:pt x="58" y="17"/>
                    </a:cubicBezTo>
                    <a:cubicBezTo>
                      <a:pt x="57" y="16"/>
                      <a:pt x="57" y="14"/>
                      <a:pt x="57" y="13"/>
                    </a:cubicBezTo>
                    <a:cubicBezTo>
                      <a:pt x="56" y="11"/>
                      <a:pt x="57" y="10"/>
                      <a:pt x="56" y="8"/>
                    </a:cubicBezTo>
                    <a:cubicBezTo>
                      <a:pt x="56" y="8"/>
                      <a:pt x="55" y="7"/>
                      <a:pt x="55" y="7"/>
                    </a:cubicBezTo>
                    <a:cubicBezTo>
                      <a:pt x="54" y="6"/>
                      <a:pt x="54" y="5"/>
                      <a:pt x="54" y="4"/>
                    </a:cubicBezTo>
                    <a:cubicBezTo>
                      <a:pt x="53" y="3"/>
                      <a:pt x="53" y="1"/>
                      <a:pt x="5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3"/>
                      <a:pt x="0" y="4"/>
                      <a:pt x="1" y="6"/>
                    </a:cubicBezTo>
                    <a:cubicBezTo>
                      <a:pt x="2" y="6"/>
                      <a:pt x="2" y="7"/>
                      <a:pt x="2" y="7"/>
                    </a:cubicBezTo>
                    <a:cubicBezTo>
                      <a:pt x="3" y="8"/>
                      <a:pt x="3" y="8"/>
                      <a:pt x="3" y="9"/>
                    </a:cubicBezTo>
                    <a:cubicBezTo>
                      <a:pt x="3" y="11"/>
                      <a:pt x="4" y="9"/>
                      <a:pt x="5" y="8"/>
                    </a:cubicBezTo>
                    <a:cubicBezTo>
                      <a:pt x="5" y="8"/>
                      <a:pt x="5" y="8"/>
                      <a:pt x="5" y="7"/>
                    </a:cubicBezTo>
                    <a:cubicBezTo>
                      <a:pt x="5" y="6"/>
                      <a:pt x="6" y="5"/>
                      <a:pt x="6" y="5"/>
                    </a:cubicBezTo>
                    <a:cubicBezTo>
                      <a:pt x="7" y="5"/>
                      <a:pt x="8" y="5"/>
                      <a:pt x="9" y="5"/>
                    </a:cubicBezTo>
                    <a:cubicBezTo>
                      <a:pt x="10" y="5"/>
                      <a:pt x="10" y="5"/>
                      <a:pt x="10" y="4"/>
                    </a:cubicBezTo>
                    <a:cubicBezTo>
                      <a:pt x="10" y="3"/>
                      <a:pt x="10" y="3"/>
                      <a:pt x="11" y="3"/>
                    </a:cubicBezTo>
                    <a:cubicBezTo>
                      <a:pt x="11" y="3"/>
                      <a:pt x="11" y="4"/>
                      <a:pt x="11" y="4"/>
                    </a:cubicBezTo>
                    <a:cubicBezTo>
                      <a:pt x="11" y="5"/>
                      <a:pt x="11" y="5"/>
                      <a:pt x="10" y="6"/>
                    </a:cubicBezTo>
                    <a:cubicBezTo>
                      <a:pt x="9" y="7"/>
                      <a:pt x="8" y="8"/>
                      <a:pt x="8" y="9"/>
                    </a:cubicBezTo>
                    <a:cubicBezTo>
                      <a:pt x="8" y="10"/>
                      <a:pt x="8" y="11"/>
                      <a:pt x="7" y="12"/>
                    </a:cubicBezTo>
                    <a:cubicBezTo>
                      <a:pt x="7" y="12"/>
                      <a:pt x="6" y="12"/>
                      <a:pt x="5" y="12"/>
                    </a:cubicBezTo>
                    <a:cubicBezTo>
                      <a:pt x="4" y="13"/>
                      <a:pt x="5" y="15"/>
                      <a:pt x="6" y="16"/>
                    </a:cubicBezTo>
                    <a:cubicBezTo>
                      <a:pt x="7" y="17"/>
                      <a:pt x="7" y="17"/>
                      <a:pt x="8" y="18"/>
                    </a:cubicBezTo>
                    <a:cubicBezTo>
                      <a:pt x="8" y="18"/>
                      <a:pt x="8" y="19"/>
                      <a:pt x="8" y="20"/>
                    </a:cubicBezTo>
                    <a:cubicBezTo>
                      <a:pt x="9" y="21"/>
                      <a:pt x="10" y="22"/>
                      <a:pt x="10" y="24"/>
                    </a:cubicBezTo>
                    <a:cubicBezTo>
                      <a:pt x="11" y="26"/>
                      <a:pt x="14" y="27"/>
                      <a:pt x="15" y="29"/>
                    </a:cubicBezTo>
                    <a:cubicBezTo>
                      <a:pt x="15" y="29"/>
                      <a:pt x="15" y="31"/>
                      <a:pt x="16" y="31"/>
                    </a:cubicBezTo>
                    <a:cubicBezTo>
                      <a:pt x="16" y="31"/>
                      <a:pt x="16" y="30"/>
                      <a:pt x="16" y="30"/>
                    </a:cubicBezTo>
                    <a:cubicBezTo>
                      <a:pt x="16" y="29"/>
                      <a:pt x="16" y="29"/>
                      <a:pt x="16" y="28"/>
                    </a:cubicBezTo>
                    <a:cubicBezTo>
                      <a:pt x="17" y="28"/>
                      <a:pt x="17" y="26"/>
                      <a:pt x="18" y="26"/>
                    </a:cubicBezTo>
                    <a:cubicBezTo>
                      <a:pt x="19" y="26"/>
                      <a:pt x="18" y="30"/>
                      <a:pt x="18" y="30"/>
                    </a:cubicBezTo>
                    <a:cubicBezTo>
                      <a:pt x="18" y="31"/>
                      <a:pt x="18" y="32"/>
                      <a:pt x="18" y="33"/>
                    </a:cubicBezTo>
                    <a:cubicBezTo>
                      <a:pt x="18" y="33"/>
                      <a:pt x="18" y="34"/>
                      <a:pt x="18" y="35"/>
                    </a:cubicBezTo>
                    <a:cubicBezTo>
                      <a:pt x="18" y="36"/>
                      <a:pt x="18" y="36"/>
                      <a:pt x="19" y="36"/>
                    </a:cubicBezTo>
                    <a:cubicBezTo>
                      <a:pt x="20" y="37"/>
                      <a:pt x="20" y="37"/>
                      <a:pt x="21" y="38"/>
                    </a:cubicBezTo>
                    <a:cubicBezTo>
                      <a:pt x="21" y="38"/>
                      <a:pt x="22" y="38"/>
                      <a:pt x="22" y="39"/>
                    </a:cubicBezTo>
                    <a:cubicBezTo>
                      <a:pt x="23" y="40"/>
                      <a:pt x="24" y="41"/>
                      <a:pt x="24" y="42"/>
                    </a:cubicBezTo>
                    <a:cubicBezTo>
                      <a:pt x="24" y="44"/>
                      <a:pt x="24" y="45"/>
                      <a:pt x="25" y="46"/>
                    </a:cubicBezTo>
                    <a:cubicBezTo>
                      <a:pt x="25" y="47"/>
                      <a:pt x="25" y="48"/>
                      <a:pt x="25" y="49"/>
                    </a:cubicBezTo>
                    <a:cubicBezTo>
                      <a:pt x="25" y="51"/>
                      <a:pt x="26" y="52"/>
                      <a:pt x="28" y="52"/>
                    </a:cubicBezTo>
                    <a:cubicBezTo>
                      <a:pt x="29" y="52"/>
                      <a:pt x="31" y="53"/>
                      <a:pt x="32" y="54"/>
                    </a:cubicBezTo>
                    <a:cubicBezTo>
                      <a:pt x="33" y="56"/>
                      <a:pt x="33" y="57"/>
                      <a:pt x="34" y="58"/>
                    </a:cubicBezTo>
                    <a:cubicBezTo>
                      <a:pt x="36" y="58"/>
                      <a:pt x="36" y="60"/>
                      <a:pt x="37" y="61"/>
                    </a:cubicBezTo>
                    <a:cubicBezTo>
                      <a:pt x="38" y="62"/>
                      <a:pt x="39" y="62"/>
                      <a:pt x="40" y="63"/>
                    </a:cubicBezTo>
                    <a:cubicBezTo>
                      <a:pt x="41" y="65"/>
                      <a:pt x="41" y="66"/>
                      <a:pt x="42" y="66"/>
                    </a:cubicBezTo>
                    <a:cubicBezTo>
                      <a:pt x="43" y="66"/>
                      <a:pt x="44" y="66"/>
                      <a:pt x="44" y="67"/>
                    </a:cubicBezTo>
                    <a:cubicBezTo>
                      <a:pt x="44" y="68"/>
                      <a:pt x="42" y="68"/>
                      <a:pt x="42" y="68"/>
                    </a:cubicBezTo>
                    <a:cubicBezTo>
                      <a:pt x="41" y="67"/>
                      <a:pt x="40" y="64"/>
                      <a:pt x="39" y="67"/>
                    </a:cubicBezTo>
                    <a:cubicBezTo>
                      <a:pt x="39" y="67"/>
                      <a:pt x="39" y="68"/>
                      <a:pt x="40" y="69"/>
                    </a:cubicBezTo>
                    <a:cubicBezTo>
                      <a:pt x="40" y="69"/>
                      <a:pt x="40" y="70"/>
                      <a:pt x="40" y="71"/>
                    </a:cubicBezTo>
                    <a:cubicBezTo>
                      <a:pt x="41" y="72"/>
                      <a:pt x="43" y="69"/>
                      <a:pt x="44" y="69"/>
                    </a:cubicBezTo>
                    <a:cubicBezTo>
                      <a:pt x="46" y="69"/>
                      <a:pt x="48" y="70"/>
                      <a:pt x="50" y="70"/>
                    </a:cubicBezTo>
                    <a:cubicBezTo>
                      <a:pt x="51" y="69"/>
                      <a:pt x="51" y="69"/>
                      <a:pt x="52" y="69"/>
                    </a:cubicBezTo>
                    <a:cubicBezTo>
                      <a:pt x="53" y="69"/>
                      <a:pt x="54" y="69"/>
                      <a:pt x="54" y="69"/>
                    </a:cubicBezTo>
                    <a:cubicBezTo>
                      <a:pt x="55" y="68"/>
                      <a:pt x="55" y="67"/>
                      <a:pt x="55" y="67"/>
                    </a:cubicBezTo>
                    <a:cubicBezTo>
                      <a:pt x="56" y="66"/>
                      <a:pt x="56" y="65"/>
                      <a:pt x="57" y="65"/>
                    </a:cubicBezTo>
                    <a:cubicBezTo>
                      <a:pt x="58" y="64"/>
                      <a:pt x="58" y="62"/>
                      <a:pt x="59" y="61"/>
                    </a:cubicBezTo>
                    <a:cubicBezTo>
                      <a:pt x="61" y="57"/>
                      <a:pt x="62" y="52"/>
                      <a:pt x="63" y="47"/>
                    </a:cubicBezTo>
                    <a:cubicBezTo>
                      <a:pt x="63" y="46"/>
                      <a:pt x="63" y="45"/>
                      <a:pt x="63" y="43"/>
                    </a:cubicBezTo>
                    <a:cubicBezTo>
                      <a:pt x="63" y="43"/>
                      <a:pt x="63" y="42"/>
                      <a:pt x="63" y="41"/>
                    </a:cubicBezTo>
                    <a:cubicBezTo>
                      <a:pt x="64" y="40"/>
                      <a:pt x="64" y="39"/>
                      <a:pt x="64" y="38"/>
                    </a:cubicBezTo>
                    <a:cubicBezTo>
                      <a:pt x="64" y="35"/>
                      <a:pt x="64" y="32"/>
                      <a:pt x="64" y="29"/>
                    </a:cubicBezTo>
                    <a:cubicBezTo>
                      <a:pt x="63" y="28"/>
                      <a:pt x="63" y="26"/>
                      <a:pt x="62" y="2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</p:grpSp>
        <p:sp>
          <p:nvSpPr>
            <p:cNvPr id="215" name="Forma livre 418"/>
            <p:cNvSpPr>
              <a:spLocks noEditPoints="1"/>
            </p:cNvSpPr>
            <p:nvPr/>
          </p:nvSpPr>
          <p:spPr bwMode="auto">
            <a:xfrm>
              <a:off x="3966" y="0"/>
              <a:ext cx="3436" cy="3990"/>
            </a:xfrm>
            <a:custGeom>
              <a:avLst/>
              <a:gdLst>
                <a:gd name="T0" fmla="*/ 1546 w 1718"/>
                <a:gd name="T1" fmla="*/ 709 h 1995"/>
                <a:gd name="T2" fmla="*/ 1469 w 1718"/>
                <a:gd name="T3" fmla="*/ 674 h 1995"/>
                <a:gd name="T4" fmla="*/ 1367 w 1718"/>
                <a:gd name="T5" fmla="*/ 688 h 1995"/>
                <a:gd name="T6" fmla="*/ 1352 w 1718"/>
                <a:gd name="T7" fmla="*/ 666 h 1995"/>
                <a:gd name="T8" fmla="*/ 1335 w 1718"/>
                <a:gd name="T9" fmla="*/ 681 h 1995"/>
                <a:gd name="T10" fmla="*/ 1342 w 1718"/>
                <a:gd name="T11" fmla="*/ 552 h 1995"/>
                <a:gd name="T12" fmla="*/ 1205 w 1718"/>
                <a:gd name="T13" fmla="*/ 504 h 1995"/>
                <a:gd name="T14" fmla="*/ 1116 w 1718"/>
                <a:gd name="T15" fmla="*/ 426 h 1995"/>
                <a:gd name="T16" fmla="*/ 1048 w 1718"/>
                <a:gd name="T17" fmla="*/ 416 h 1995"/>
                <a:gd name="T18" fmla="*/ 901 w 1718"/>
                <a:gd name="T19" fmla="*/ 398 h 1995"/>
                <a:gd name="T20" fmla="*/ 873 w 1718"/>
                <a:gd name="T21" fmla="*/ 379 h 1995"/>
                <a:gd name="T22" fmla="*/ 769 w 1718"/>
                <a:gd name="T23" fmla="*/ 462 h 1995"/>
                <a:gd name="T24" fmla="*/ 623 w 1718"/>
                <a:gd name="T25" fmla="*/ 408 h 1995"/>
                <a:gd name="T26" fmla="*/ 624 w 1718"/>
                <a:gd name="T27" fmla="*/ 304 h 1995"/>
                <a:gd name="T28" fmla="*/ 505 w 1718"/>
                <a:gd name="T29" fmla="*/ 289 h 1995"/>
                <a:gd name="T30" fmla="*/ 535 w 1718"/>
                <a:gd name="T31" fmla="*/ 202 h 1995"/>
                <a:gd name="T32" fmla="*/ 446 w 1718"/>
                <a:gd name="T33" fmla="*/ 225 h 1995"/>
                <a:gd name="T34" fmla="*/ 311 w 1718"/>
                <a:gd name="T35" fmla="*/ 161 h 1995"/>
                <a:gd name="T36" fmla="*/ 310 w 1718"/>
                <a:gd name="T37" fmla="*/ 39 h 1995"/>
                <a:gd name="T38" fmla="*/ 11 w 1718"/>
                <a:gd name="T39" fmla="*/ 4 h 1995"/>
                <a:gd name="T40" fmla="*/ 99 w 1718"/>
                <a:gd name="T41" fmla="*/ 105 h 1995"/>
                <a:gd name="T42" fmla="*/ 191 w 1718"/>
                <a:gd name="T43" fmla="*/ 237 h 1995"/>
                <a:gd name="T44" fmla="*/ 372 w 1718"/>
                <a:gd name="T45" fmla="*/ 278 h 1995"/>
                <a:gd name="T46" fmla="*/ 526 w 1718"/>
                <a:gd name="T47" fmla="*/ 344 h 1995"/>
                <a:gd name="T48" fmla="*/ 573 w 1718"/>
                <a:gd name="T49" fmla="*/ 422 h 1995"/>
                <a:gd name="T50" fmla="*/ 639 w 1718"/>
                <a:gd name="T51" fmla="*/ 464 h 1995"/>
                <a:gd name="T52" fmla="*/ 707 w 1718"/>
                <a:gd name="T53" fmla="*/ 451 h 1995"/>
                <a:gd name="T54" fmla="*/ 758 w 1718"/>
                <a:gd name="T55" fmla="*/ 505 h 1995"/>
                <a:gd name="T56" fmla="*/ 726 w 1718"/>
                <a:gd name="T57" fmla="*/ 620 h 1995"/>
                <a:gd name="T58" fmla="*/ 701 w 1718"/>
                <a:gd name="T59" fmla="*/ 705 h 1995"/>
                <a:gd name="T60" fmla="*/ 731 w 1718"/>
                <a:gd name="T61" fmla="*/ 848 h 1995"/>
                <a:gd name="T62" fmla="*/ 853 w 1718"/>
                <a:gd name="T63" fmla="*/ 1020 h 1995"/>
                <a:gd name="T64" fmla="*/ 913 w 1718"/>
                <a:gd name="T65" fmla="*/ 1203 h 1995"/>
                <a:gd name="T66" fmla="*/ 885 w 1718"/>
                <a:gd name="T67" fmla="*/ 1440 h 1995"/>
                <a:gd name="T68" fmla="*/ 841 w 1718"/>
                <a:gd name="T69" fmla="*/ 1639 h 1995"/>
                <a:gd name="T70" fmla="*/ 848 w 1718"/>
                <a:gd name="T71" fmla="*/ 1646 h 1995"/>
                <a:gd name="T72" fmla="*/ 856 w 1718"/>
                <a:gd name="T73" fmla="*/ 1710 h 1995"/>
                <a:gd name="T74" fmla="*/ 852 w 1718"/>
                <a:gd name="T75" fmla="*/ 1743 h 1995"/>
                <a:gd name="T76" fmla="*/ 815 w 1718"/>
                <a:gd name="T77" fmla="*/ 1762 h 1995"/>
                <a:gd name="T78" fmla="*/ 833 w 1718"/>
                <a:gd name="T79" fmla="*/ 1797 h 1995"/>
                <a:gd name="T80" fmla="*/ 850 w 1718"/>
                <a:gd name="T81" fmla="*/ 1823 h 1995"/>
                <a:gd name="T82" fmla="*/ 818 w 1718"/>
                <a:gd name="T83" fmla="*/ 1825 h 1995"/>
                <a:gd name="T84" fmla="*/ 819 w 1718"/>
                <a:gd name="T85" fmla="*/ 1865 h 1995"/>
                <a:gd name="T86" fmla="*/ 831 w 1718"/>
                <a:gd name="T87" fmla="*/ 1875 h 1995"/>
                <a:gd name="T88" fmla="*/ 833 w 1718"/>
                <a:gd name="T89" fmla="*/ 1910 h 1995"/>
                <a:gd name="T90" fmla="*/ 843 w 1718"/>
                <a:gd name="T91" fmla="*/ 1949 h 1995"/>
                <a:gd name="T92" fmla="*/ 859 w 1718"/>
                <a:gd name="T93" fmla="*/ 1969 h 1995"/>
                <a:gd name="T94" fmla="*/ 878 w 1718"/>
                <a:gd name="T95" fmla="*/ 1987 h 1995"/>
                <a:gd name="T96" fmla="*/ 951 w 1718"/>
                <a:gd name="T97" fmla="*/ 1888 h 1995"/>
                <a:gd name="T98" fmla="*/ 986 w 1718"/>
                <a:gd name="T99" fmla="*/ 1778 h 1995"/>
                <a:gd name="T100" fmla="*/ 1066 w 1718"/>
                <a:gd name="T101" fmla="*/ 1655 h 1995"/>
                <a:gd name="T102" fmla="*/ 1103 w 1718"/>
                <a:gd name="T103" fmla="*/ 1582 h 1995"/>
                <a:gd name="T104" fmla="*/ 1201 w 1718"/>
                <a:gd name="T105" fmla="*/ 1466 h 1995"/>
                <a:gd name="T106" fmla="*/ 1351 w 1718"/>
                <a:gd name="T107" fmla="*/ 1380 h 1995"/>
                <a:gd name="T108" fmla="*/ 1413 w 1718"/>
                <a:gd name="T109" fmla="*/ 1236 h 1995"/>
                <a:gd name="T110" fmla="*/ 1513 w 1718"/>
                <a:gd name="T111" fmla="*/ 1173 h 1995"/>
                <a:gd name="T112" fmla="*/ 1609 w 1718"/>
                <a:gd name="T113" fmla="*/ 1065 h 1995"/>
                <a:gd name="T114" fmla="*/ 1659 w 1718"/>
                <a:gd name="T115" fmla="*/ 907 h 1995"/>
                <a:gd name="T116" fmla="*/ 307 w 1718"/>
                <a:gd name="T117" fmla="*/ 71 h 1995"/>
                <a:gd name="T118" fmla="*/ 829 w 1718"/>
                <a:gd name="T119" fmla="*/ 401 h 1995"/>
                <a:gd name="T120" fmla="*/ 870 w 1718"/>
                <a:gd name="T121" fmla="*/ 1934 h 1995"/>
                <a:gd name="T122" fmla="*/ 885 w 1718"/>
                <a:gd name="T123" fmla="*/ 1982 h 1995"/>
                <a:gd name="T124" fmla="*/ 1360 w 1718"/>
                <a:gd name="T125" fmla="*/ 1350 h 1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718" h="1995">
                  <a:moveTo>
                    <a:pt x="1718" y="812"/>
                  </a:moveTo>
                  <a:cubicBezTo>
                    <a:pt x="1718" y="810"/>
                    <a:pt x="1718" y="809"/>
                    <a:pt x="1718" y="807"/>
                  </a:cubicBezTo>
                  <a:cubicBezTo>
                    <a:pt x="1718" y="804"/>
                    <a:pt x="1718" y="801"/>
                    <a:pt x="1717" y="798"/>
                  </a:cubicBezTo>
                  <a:cubicBezTo>
                    <a:pt x="1717" y="795"/>
                    <a:pt x="1715" y="793"/>
                    <a:pt x="1714" y="790"/>
                  </a:cubicBezTo>
                  <a:cubicBezTo>
                    <a:pt x="1714" y="788"/>
                    <a:pt x="1713" y="787"/>
                    <a:pt x="1712" y="786"/>
                  </a:cubicBezTo>
                  <a:cubicBezTo>
                    <a:pt x="1711" y="784"/>
                    <a:pt x="1711" y="783"/>
                    <a:pt x="1711" y="782"/>
                  </a:cubicBezTo>
                  <a:cubicBezTo>
                    <a:pt x="1711" y="780"/>
                    <a:pt x="1710" y="779"/>
                    <a:pt x="1710" y="777"/>
                  </a:cubicBezTo>
                  <a:cubicBezTo>
                    <a:pt x="1709" y="776"/>
                    <a:pt x="1708" y="774"/>
                    <a:pt x="1708" y="772"/>
                  </a:cubicBezTo>
                  <a:cubicBezTo>
                    <a:pt x="1707" y="771"/>
                    <a:pt x="1707" y="770"/>
                    <a:pt x="1706" y="768"/>
                  </a:cubicBezTo>
                  <a:cubicBezTo>
                    <a:pt x="1706" y="767"/>
                    <a:pt x="1705" y="765"/>
                    <a:pt x="1704" y="764"/>
                  </a:cubicBezTo>
                  <a:cubicBezTo>
                    <a:pt x="1703" y="764"/>
                    <a:pt x="1702" y="764"/>
                    <a:pt x="1702" y="763"/>
                  </a:cubicBezTo>
                  <a:cubicBezTo>
                    <a:pt x="1700" y="763"/>
                    <a:pt x="1698" y="762"/>
                    <a:pt x="1697" y="762"/>
                  </a:cubicBezTo>
                  <a:cubicBezTo>
                    <a:pt x="1695" y="761"/>
                    <a:pt x="1693" y="761"/>
                    <a:pt x="1692" y="761"/>
                  </a:cubicBezTo>
                  <a:cubicBezTo>
                    <a:pt x="1690" y="761"/>
                    <a:pt x="1688" y="762"/>
                    <a:pt x="1687" y="762"/>
                  </a:cubicBezTo>
                  <a:cubicBezTo>
                    <a:pt x="1685" y="762"/>
                    <a:pt x="1683" y="762"/>
                    <a:pt x="1681" y="762"/>
                  </a:cubicBezTo>
                  <a:cubicBezTo>
                    <a:pt x="1680" y="763"/>
                    <a:pt x="1678" y="763"/>
                    <a:pt x="1677" y="763"/>
                  </a:cubicBezTo>
                  <a:cubicBezTo>
                    <a:pt x="1675" y="763"/>
                    <a:pt x="1675" y="762"/>
                    <a:pt x="1674" y="761"/>
                  </a:cubicBezTo>
                  <a:cubicBezTo>
                    <a:pt x="1672" y="761"/>
                    <a:pt x="1672" y="761"/>
                    <a:pt x="1671" y="760"/>
                  </a:cubicBezTo>
                  <a:cubicBezTo>
                    <a:pt x="1669" y="759"/>
                    <a:pt x="1667" y="759"/>
                    <a:pt x="1666" y="758"/>
                  </a:cubicBezTo>
                  <a:cubicBezTo>
                    <a:pt x="1663" y="756"/>
                    <a:pt x="1660" y="752"/>
                    <a:pt x="1657" y="751"/>
                  </a:cubicBezTo>
                  <a:cubicBezTo>
                    <a:pt x="1653" y="749"/>
                    <a:pt x="1650" y="746"/>
                    <a:pt x="1648" y="743"/>
                  </a:cubicBezTo>
                  <a:cubicBezTo>
                    <a:pt x="1647" y="742"/>
                    <a:pt x="1647" y="742"/>
                    <a:pt x="1646" y="741"/>
                  </a:cubicBezTo>
                  <a:cubicBezTo>
                    <a:pt x="1645" y="740"/>
                    <a:pt x="1644" y="740"/>
                    <a:pt x="1643" y="740"/>
                  </a:cubicBezTo>
                  <a:cubicBezTo>
                    <a:pt x="1642" y="739"/>
                    <a:pt x="1641" y="737"/>
                    <a:pt x="1640" y="736"/>
                  </a:cubicBezTo>
                  <a:cubicBezTo>
                    <a:pt x="1638" y="735"/>
                    <a:pt x="1637" y="734"/>
                    <a:pt x="1636" y="734"/>
                  </a:cubicBezTo>
                  <a:cubicBezTo>
                    <a:pt x="1635" y="733"/>
                    <a:pt x="1634" y="733"/>
                    <a:pt x="1633" y="732"/>
                  </a:cubicBezTo>
                  <a:cubicBezTo>
                    <a:pt x="1632" y="732"/>
                    <a:pt x="1632" y="731"/>
                    <a:pt x="1631" y="730"/>
                  </a:cubicBezTo>
                  <a:cubicBezTo>
                    <a:pt x="1629" y="728"/>
                    <a:pt x="1625" y="726"/>
                    <a:pt x="1622" y="724"/>
                  </a:cubicBezTo>
                  <a:cubicBezTo>
                    <a:pt x="1619" y="722"/>
                    <a:pt x="1615" y="721"/>
                    <a:pt x="1612" y="718"/>
                  </a:cubicBezTo>
                  <a:cubicBezTo>
                    <a:pt x="1610" y="717"/>
                    <a:pt x="1609" y="716"/>
                    <a:pt x="1607" y="716"/>
                  </a:cubicBezTo>
                  <a:cubicBezTo>
                    <a:pt x="1605" y="715"/>
                    <a:pt x="1603" y="714"/>
                    <a:pt x="1601" y="713"/>
                  </a:cubicBezTo>
                  <a:cubicBezTo>
                    <a:pt x="1600" y="713"/>
                    <a:pt x="1598" y="712"/>
                    <a:pt x="1596" y="712"/>
                  </a:cubicBezTo>
                  <a:cubicBezTo>
                    <a:pt x="1592" y="711"/>
                    <a:pt x="1589" y="711"/>
                    <a:pt x="1585" y="712"/>
                  </a:cubicBezTo>
                  <a:cubicBezTo>
                    <a:pt x="1585" y="712"/>
                    <a:pt x="1584" y="712"/>
                    <a:pt x="1584" y="712"/>
                  </a:cubicBezTo>
                  <a:cubicBezTo>
                    <a:pt x="1583" y="712"/>
                    <a:pt x="1582" y="712"/>
                    <a:pt x="1582" y="712"/>
                  </a:cubicBezTo>
                  <a:cubicBezTo>
                    <a:pt x="1580" y="712"/>
                    <a:pt x="1579" y="712"/>
                    <a:pt x="1578" y="712"/>
                  </a:cubicBezTo>
                  <a:cubicBezTo>
                    <a:pt x="1577" y="712"/>
                    <a:pt x="1576" y="712"/>
                    <a:pt x="1575" y="712"/>
                  </a:cubicBezTo>
                  <a:cubicBezTo>
                    <a:pt x="1574" y="712"/>
                    <a:pt x="1573" y="712"/>
                    <a:pt x="1573" y="713"/>
                  </a:cubicBezTo>
                  <a:cubicBezTo>
                    <a:pt x="1572" y="714"/>
                    <a:pt x="1572" y="714"/>
                    <a:pt x="1571" y="714"/>
                  </a:cubicBezTo>
                  <a:cubicBezTo>
                    <a:pt x="1570" y="714"/>
                    <a:pt x="1570" y="713"/>
                    <a:pt x="1569" y="713"/>
                  </a:cubicBezTo>
                  <a:cubicBezTo>
                    <a:pt x="1566" y="712"/>
                    <a:pt x="1564" y="710"/>
                    <a:pt x="1560" y="710"/>
                  </a:cubicBezTo>
                  <a:cubicBezTo>
                    <a:pt x="1557" y="711"/>
                    <a:pt x="1554" y="712"/>
                    <a:pt x="1550" y="711"/>
                  </a:cubicBezTo>
                  <a:cubicBezTo>
                    <a:pt x="1549" y="711"/>
                    <a:pt x="1548" y="709"/>
                    <a:pt x="1546" y="709"/>
                  </a:cubicBezTo>
                  <a:cubicBezTo>
                    <a:pt x="1544" y="709"/>
                    <a:pt x="1543" y="709"/>
                    <a:pt x="1542" y="708"/>
                  </a:cubicBezTo>
                  <a:cubicBezTo>
                    <a:pt x="1541" y="707"/>
                    <a:pt x="1540" y="707"/>
                    <a:pt x="1540" y="706"/>
                  </a:cubicBezTo>
                  <a:cubicBezTo>
                    <a:pt x="1539" y="706"/>
                    <a:pt x="1538" y="706"/>
                    <a:pt x="1537" y="705"/>
                  </a:cubicBezTo>
                  <a:cubicBezTo>
                    <a:pt x="1536" y="705"/>
                    <a:pt x="1534" y="704"/>
                    <a:pt x="1533" y="704"/>
                  </a:cubicBezTo>
                  <a:cubicBezTo>
                    <a:pt x="1531" y="704"/>
                    <a:pt x="1530" y="703"/>
                    <a:pt x="1528" y="702"/>
                  </a:cubicBezTo>
                  <a:cubicBezTo>
                    <a:pt x="1528" y="702"/>
                    <a:pt x="1527" y="702"/>
                    <a:pt x="1526" y="702"/>
                  </a:cubicBezTo>
                  <a:cubicBezTo>
                    <a:pt x="1524" y="701"/>
                    <a:pt x="1524" y="701"/>
                    <a:pt x="1522" y="702"/>
                  </a:cubicBezTo>
                  <a:cubicBezTo>
                    <a:pt x="1521" y="703"/>
                    <a:pt x="1521" y="703"/>
                    <a:pt x="1520" y="703"/>
                  </a:cubicBezTo>
                  <a:cubicBezTo>
                    <a:pt x="1518" y="703"/>
                    <a:pt x="1516" y="703"/>
                    <a:pt x="1515" y="703"/>
                  </a:cubicBezTo>
                  <a:cubicBezTo>
                    <a:pt x="1513" y="704"/>
                    <a:pt x="1512" y="705"/>
                    <a:pt x="1511" y="706"/>
                  </a:cubicBezTo>
                  <a:cubicBezTo>
                    <a:pt x="1510" y="708"/>
                    <a:pt x="1509" y="709"/>
                    <a:pt x="1507" y="710"/>
                  </a:cubicBezTo>
                  <a:cubicBezTo>
                    <a:pt x="1505" y="711"/>
                    <a:pt x="1507" y="708"/>
                    <a:pt x="1508" y="708"/>
                  </a:cubicBezTo>
                  <a:cubicBezTo>
                    <a:pt x="1509" y="706"/>
                    <a:pt x="1509" y="705"/>
                    <a:pt x="1510" y="703"/>
                  </a:cubicBezTo>
                  <a:cubicBezTo>
                    <a:pt x="1510" y="703"/>
                    <a:pt x="1511" y="702"/>
                    <a:pt x="1511" y="702"/>
                  </a:cubicBezTo>
                  <a:cubicBezTo>
                    <a:pt x="1512" y="701"/>
                    <a:pt x="1510" y="701"/>
                    <a:pt x="1510" y="701"/>
                  </a:cubicBezTo>
                  <a:cubicBezTo>
                    <a:pt x="1508" y="701"/>
                    <a:pt x="1506" y="702"/>
                    <a:pt x="1505" y="703"/>
                  </a:cubicBezTo>
                  <a:cubicBezTo>
                    <a:pt x="1502" y="705"/>
                    <a:pt x="1504" y="709"/>
                    <a:pt x="1502" y="712"/>
                  </a:cubicBezTo>
                  <a:cubicBezTo>
                    <a:pt x="1501" y="714"/>
                    <a:pt x="1499" y="715"/>
                    <a:pt x="1498" y="716"/>
                  </a:cubicBezTo>
                  <a:cubicBezTo>
                    <a:pt x="1497" y="718"/>
                    <a:pt x="1496" y="720"/>
                    <a:pt x="1495" y="721"/>
                  </a:cubicBezTo>
                  <a:cubicBezTo>
                    <a:pt x="1495" y="720"/>
                    <a:pt x="1496" y="718"/>
                    <a:pt x="1496" y="717"/>
                  </a:cubicBezTo>
                  <a:cubicBezTo>
                    <a:pt x="1497" y="716"/>
                    <a:pt x="1497" y="714"/>
                    <a:pt x="1497" y="713"/>
                  </a:cubicBezTo>
                  <a:cubicBezTo>
                    <a:pt x="1497" y="711"/>
                    <a:pt x="1498" y="710"/>
                    <a:pt x="1499" y="709"/>
                  </a:cubicBezTo>
                  <a:cubicBezTo>
                    <a:pt x="1499" y="707"/>
                    <a:pt x="1499" y="706"/>
                    <a:pt x="1499" y="705"/>
                  </a:cubicBezTo>
                  <a:cubicBezTo>
                    <a:pt x="1499" y="703"/>
                    <a:pt x="1500" y="702"/>
                    <a:pt x="1501" y="700"/>
                  </a:cubicBezTo>
                  <a:cubicBezTo>
                    <a:pt x="1502" y="699"/>
                    <a:pt x="1503" y="698"/>
                    <a:pt x="1502" y="696"/>
                  </a:cubicBezTo>
                  <a:cubicBezTo>
                    <a:pt x="1501" y="694"/>
                    <a:pt x="1499" y="696"/>
                    <a:pt x="1498" y="697"/>
                  </a:cubicBezTo>
                  <a:cubicBezTo>
                    <a:pt x="1498" y="698"/>
                    <a:pt x="1497" y="699"/>
                    <a:pt x="1496" y="699"/>
                  </a:cubicBezTo>
                  <a:cubicBezTo>
                    <a:pt x="1495" y="699"/>
                    <a:pt x="1499" y="693"/>
                    <a:pt x="1499" y="692"/>
                  </a:cubicBezTo>
                  <a:cubicBezTo>
                    <a:pt x="1499" y="690"/>
                    <a:pt x="1500" y="688"/>
                    <a:pt x="1499" y="687"/>
                  </a:cubicBezTo>
                  <a:cubicBezTo>
                    <a:pt x="1497" y="686"/>
                    <a:pt x="1496" y="689"/>
                    <a:pt x="1495" y="688"/>
                  </a:cubicBezTo>
                  <a:cubicBezTo>
                    <a:pt x="1494" y="687"/>
                    <a:pt x="1495" y="684"/>
                    <a:pt x="1494" y="683"/>
                  </a:cubicBezTo>
                  <a:cubicBezTo>
                    <a:pt x="1493" y="683"/>
                    <a:pt x="1492" y="684"/>
                    <a:pt x="1492" y="684"/>
                  </a:cubicBezTo>
                  <a:cubicBezTo>
                    <a:pt x="1490" y="684"/>
                    <a:pt x="1493" y="679"/>
                    <a:pt x="1489" y="680"/>
                  </a:cubicBezTo>
                  <a:cubicBezTo>
                    <a:pt x="1489" y="680"/>
                    <a:pt x="1488" y="680"/>
                    <a:pt x="1487" y="681"/>
                  </a:cubicBezTo>
                  <a:cubicBezTo>
                    <a:pt x="1487" y="681"/>
                    <a:pt x="1486" y="680"/>
                    <a:pt x="1485" y="681"/>
                  </a:cubicBezTo>
                  <a:cubicBezTo>
                    <a:pt x="1484" y="681"/>
                    <a:pt x="1483" y="685"/>
                    <a:pt x="1483" y="683"/>
                  </a:cubicBezTo>
                  <a:cubicBezTo>
                    <a:pt x="1482" y="681"/>
                    <a:pt x="1483" y="678"/>
                    <a:pt x="1481" y="678"/>
                  </a:cubicBezTo>
                  <a:cubicBezTo>
                    <a:pt x="1480" y="678"/>
                    <a:pt x="1480" y="679"/>
                    <a:pt x="1479" y="678"/>
                  </a:cubicBezTo>
                  <a:cubicBezTo>
                    <a:pt x="1479" y="678"/>
                    <a:pt x="1479" y="677"/>
                    <a:pt x="1478" y="677"/>
                  </a:cubicBezTo>
                  <a:cubicBezTo>
                    <a:pt x="1477" y="676"/>
                    <a:pt x="1477" y="676"/>
                    <a:pt x="1476" y="676"/>
                  </a:cubicBezTo>
                  <a:cubicBezTo>
                    <a:pt x="1475" y="676"/>
                    <a:pt x="1475" y="677"/>
                    <a:pt x="1474" y="677"/>
                  </a:cubicBezTo>
                  <a:cubicBezTo>
                    <a:pt x="1473" y="678"/>
                    <a:pt x="1473" y="676"/>
                    <a:pt x="1473" y="675"/>
                  </a:cubicBezTo>
                  <a:cubicBezTo>
                    <a:pt x="1472" y="674"/>
                    <a:pt x="1471" y="674"/>
                    <a:pt x="1469" y="674"/>
                  </a:cubicBezTo>
                  <a:cubicBezTo>
                    <a:pt x="1468" y="674"/>
                    <a:pt x="1468" y="674"/>
                    <a:pt x="1467" y="673"/>
                  </a:cubicBezTo>
                  <a:cubicBezTo>
                    <a:pt x="1467" y="673"/>
                    <a:pt x="1466" y="672"/>
                    <a:pt x="1466" y="672"/>
                  </a:cubicBezTo>
                  <a:cubicBezTo>
                    <a:pt x="1464" y="672"/>
                    <a:pt x="1463" y="673"/>
                    <a:pt x="1462" y="672"/>
                  </a:cubicBezTo>
                  <a:cubicBezTo>
                    <a:pt x="1461" y="671"/>
                    <a:pt x="1463" y="670"/>
                    <a:pt x="1462" y="668"/>
                  </a:cubicBezTo>
                  <a:cubicBezTo>
                    <a:pt x="1461" y="668"/>
                    <a:pt x="1460" y="670"/>
                    <a:pt x="1460" y="671"/>
                  </a:cubicBezTo>
                  <a:cubicBezTo>
                    <a:pt x="1459" y="672"/>
                    <a:pt x="1458" y="672"/>
                    <a:pt x="1457" y="671"/>
                  </a:cubicBezTo>
                  <a:cubicBezTo>
                    <a:pt x="1456" y="671"/>
                    <a:pt x="1455" y="671"/>
                    <a:pt x="1453" y="671"/>
                  </a:cubicBezTo>
                  <a:cubicBezTo>
                    <a:pt x="1448" y="672"/>
                    <a:pt x="1453" y="667"/>
                    <a:pt x="1452" y="667"/>
                  </a:cubicBezTo>
                  <a:cubicBezTo>
                    <a:pt x="1451" y="666"/>
                    <a:pt x="1450" y="669"/>
                    <a:pt x="1449" y="668"/>
                  </a:cubicBezTo>
                  <a:cubicBezTo>
                    <a:pt x="1448" y="668"/>
                    <a:pt x="1449" y="666"/>
                    <a:pt x="1449" y="666"/>
                  </a:cubicBezTo>
                  <a:cubicBezTo>
                    <a:pt x="1448" y="664"/>
                    <a:pt x="1446" y="666"/>
                    <a:pt x="1445" y="666"/>
                  </a:cubicBezTo>
                  <a:cubicBezTo>
                    <a:pt x="1444" y="666"/>
                    <a:pt x="1444" y="665"/>
                    <a:pt x="1443" y="665"/>
                  </a:cubicBezTo>
                  <a:cubicBezTo>
                    <a:pt x="1442" y="665"/>
                    <a:pt x="1442" y="666"/>
                    <a:pt x="1441" y="666"/>
                  </a:cubicBezTo>
                  <a:cubicBezTo>
                    <a:pt x="1440" y="666"/>
                    <a:pt x="1439" y="664"/>
                    <a:pt x="1438" y="663"/>
                  </a:cubicBezTo>
                  <a:cubicBezTo>
                    <a:pt x="1437" y="662"/>
                    <a:pt x="1435" y="662"/>
                    <a:pt x="1434" y="662"/>
                  </a:cubicBezTo>
                  <a:cubicBezTo>
                    <a:pt x="1432" y="661"/>
                    <a:pt x="1430" y="661"/>
                    <a:pt x="1429" y="662"/>
                  </a:cubicBezTo>
                  <a:cubicBezTo>
                    <a:pt x="1428" y="662"/>
                    <a:pt x="1428" y="662"/>
                    <a:pt x="1427" y="662"/>
                  </a:cubicBezTo>
                  <a:cubicBezTo>
                    <a:pt x="1426" y="662"/>
                    <a:pt x="1425" y="662"/>
                    <a:pt x="1424" y="662"/>
                  </a:cubicBezTo>
                  <a:cubicBezTo>
                    <a:pt x="1423" y="663"/>
                    <a:pt x="1421" y="664"/>
                    <a:pt x="1420" y="664"/>
                  </a:cubicBezTo>
                  <a:cubicBezTo>
                    <a:pt x="1418" y="665"/>
                    <a:pt x="1415" y="666"/>
                    <a:pt x="1414" y="669"/>
                  </a:cubicBezTo>
                  <a:cubicBezTo>
                    <a:pt x="1414" y="670"/>
                    <a:pt x="1416" y="671"/>
                    <a:pt x="1415" y="673"/>
                  </a:cubicBezTo>
                  <a:cubicBezTo>
                    <a:pt x="1415" y="675"/>
                    <a:pt x="1413" y="675"/>
                    <a:pt x="1412" y="676"/>
                  </a:cubicBezTo>
                  <a:cubicBezTo>
                    <a:pt x="1410" y="677"/>
                    <a:pt x="1411" y="678"/>
                    <a:pt x="1411" y="680"/>
                  </a:cubicBezTo>
                  <a:cubicBezTo>
                    <a:pt x="1411" y="681"/>
                    <a:pt x="1410" y="681"/>
                    <a:pt x="1410" y="682"/>
                  </a:cubicBezTo>
                  <a:cubicBezTo>
                    <a:pt x="1410" y="683"/>
                    <a:pt x="1411" y="684"/>
                    <a:pt x="1411" y="684"/>
                  </a:cubicBezTo>
                  <a:cubicBezTo>
                    <a:pt x="1409" y="685"/>
                    <a:pt x="1408" y="680"/>
                    <a:pt x="1406" y="682"/>
                  </a:cubicBezTo>
                  <a:cubicBezTo>
                    <a:pt x="1404" y="684"/>
                    <a:pt x="1402" y="685"/>
                    <a:pt x="1399" y="686"/>
                  </a:cubicBezTo>
                  <a:cubicBezTo>
                    <a:pt x="1398" y="687"/>
                    <a:pt x="1397" y="688"/>
                    <a:pt x="1395" y="689"/>
                  </a:cubicBezTo>
                  <a:cubicBezTo>
                    <a:pt x="1394" y="690"/>
                    <a:pt x="1393" y="692"/>
                    <a:pt x="1393" y="693"/>
                  </a:cubicBezTo>
                  <a:cubicBezTo>
                    <a:pt x="1391" y="696"/>
                    <a:pt x="1389" y="699"/>
                    <a:pt x="1389" y="702"/>
                  </a:cubicBezTo>
                  <a:cubicBezTo>
                    <a:pt x="1389" y="701"/>
                    <a:pt x="1389" y="700"/>
                    <a:pt x="1389" y="699"/>
                  </a:cubicBezTo>
                  <a:cubicBezTo>
                    <a:pt x="1389" y="698"/>
                    <a:pt x="1390" y="697"/>
                    <a:pt x="1390" y="696"/>
                  </a:cubicBezTo>
                  <a:cubicBezTo>
                    <a:pt x="1391" y="695"/>
                    <a:pt x="1391" y="693"/>
                    <a:pt x="1391" y="692"/>
                  </a:cubicBezTo>
                  <a:cubicBezTo>
                    <a:pt x="1391" y="691"/>
                    <a:pt x="1392" y="690"/>
                    <a:pt x="1392" y="689"/>
                  </a:cubicBezTo>
                  <a:cubicBezTo>
                    <a:pt x="1392" y="688"/>
                    <a:pt x="1393" y="687"/>
                    <a:pt x="1392" y="687"/>
                  </a:cubicBezTo>
                  <a:cubicBezTo>
                    <a:pt x="1392" y="686"/>
                    <a:pt x="1390" y="687"/>
                    <a:pt x="1390" y="687"/>
                  </a:cubicBezTo>
                  <a:cubicBezTo>
                    <a:pt x="1388" y="687"/>
                    <a:pt x="1387" y="689"/>
                    <a:pt x="1386" y="689"/>
                  </a:cubicBezTo>
                  <a:cubicBezTo>
                    <a:pt x="1384" y="690"/>
                    <a:pt x="1382" y="691"/>
                    <a:pt x="1380" y="690"/>
                  </a:cubicBezTo>
                  <a:cubicBezTo>
                    <a:pt x="1379" y="690"/>
                    <a:pt x="1379" y="690"/>
                    <a:pt x="1378" y="689"/>
                  </a:cubicBezTo>
                  <a:cubicBezTo>
                    <a:pt x="1377" y="689"/>
                    <a:pt x="1375" y="689"/>
                    <a:pt x="1374" y="689"/>
                  </a:cubicBezTo>
                  <a:cubicBezTo>
                    <a:pt x="1373" y="689"/>
                    <a:pt x="1373" y="690"/>
                    <a:pt x="1372" y="690"/>
                  </a:cubicBezTo>
                  <a:cubicBezTo>
                    <a:pt x="1372" y="690"/>
                    <a:pt x="1371" y="690"/>
                    <a:pt x="1370" y="690"/>
                  </a:cubicBezTo>
                  <a:cubicBezTo>
                    <a:pt x="1369" y="689"/>
                    <a:pt x="1368" y="688"/>
                    <a:pt x="1367" y="688"/>
                  </a:cubicBezTo>
                  <a:cubicBezTo>
                    <a:pt x="1365" y="688"/>
                    <a:pt x="1364" y="688"/>
                    <a:pt x="1362" y="688"/>
                  </a:cubicBezTo>
                  <a:cubicBezTo>
                    <a:pt x="1361" y="687"/>
                    <a:pt x="1360" y="685"/>
                    <a:pt x="1360" y="684"/>
                  </a:cubicBezTo>
                  <a:cubicBezTo>
                    <a:pt x="1360" y="683"/>
                    <a:pt x="1360" y="681"/>
                    <a:pt x="1359" y="679"/>
                  </a:cubicBezTo>
                  <a:cubicBezTo>
                    <a:pt x="1359" y="678"/>
                    <a:pt x="1358" y="677"/>
                    <a:pt x="1359" y="675"/>
                  </a:cubicBezTo>
                  <a:cubicBezTo>
                    <a:pt x="1359" y="677"/>
                    <a:pt x="1360" y="680"/>
                    <a:pt x="1362" y="682"/>
                  </a:cubicBezTo>
                  <a:cubicBezTo>
                    <a:pt x="1362" y="683"/>
                    <a:pt x="1363" y="684"/>
                    <a:pt x="1363" y="686"/>
                  </a:cubicBezTo>
                  <a:cubicBezTo>
                    <a:pt x="1365" y="688"/>
                    <a:pt x="1370" y="688"/>
                    <a:pt x="1372" y="688"/>
                  </a:cubicBezTo>
                  <a:cubicBezTo>
                    <a:pt x="1374" y="687"/>
                    <a:pt x="1375" y="686"/>
                    <a:pt x="1377" y="687"/>
                  </a:cubicBezTo>
                  <a:cubicBezTo>
                    <a:pt x="1377" y="688"/>
                    <a:pt x="1378" y="688"/>
                    <a:pt x="1379" y="688"/>
                  </a:cubicBezTo>
                  <a:cubicBezTo>
                    <a:pt x="1380" y="688"/>
                    <a:pt x="1380" y="687"/>
                    <a:pt x="1381" y="687"/>
                  </a:cubicBezTo>
                  <a:cubicBezTo>
                    <a:pt x="1383" y="687"/>
                    <a:pt x="1384" y="687"/>
                    <a:pt x="1386" y="686"/>
                  </a:cubicBezTo>
                  <a:cubicBezTo>
                    <a:pt x="1386" y="686"/>
                    <a:pt x="1387" y="685"/>
                    <a:pt x="1387" y="685"/>
                  </a:cubicBezTo>
                  <a:cubicBezTo>
                    <a:pt x="1387" y="684"/>
                    <a:pt x="1387" y="682"/>
                    <a:pt x="1388" y="682"/>
                  </a:cubicBezTo>
                  <a:cubicBezTo>
                    <a:pt x="1388" y="682"/>
                    <a:pt x="1389" y="684"/>
                    <a:pt x="1390" y="684"/>
                  </a:cubicBezTo>
                  <a:cubicBezTo>
                    <a:pt x="1391" y="685"/>
                    <a:pt x="1392" y="684"/>
                    <a:pt x="1393" y="684"/>
                  </a:cubicBezTo>
                  <a:cubicBezTo>
                    <a:pt x="1396" y="684"/>
                    <a:pt x="1399" y="684"/>
                    <a:pt x="1401" y="682"/>
                  </a:cubicBezTo>
                  <a:cubicBezTo>
                    <a:pt x="1402" y="681"/>
                    <a:pt x="1403" y="680"/>
                    <a:pt x="1404" y="678"/>
                  </a:cubicBezTo>
                  <a:cubicBezTo>
                    <a:pt x="1405" y="677"/>
                    <a:pt x="1405" y="675"/>
                    <a:pt x="1406" y="674"/>
                  </a:cubicBezTo>
                  <a:cubicBezTo>
                    <a:pt x="1407" y="673"/>
                    <a:pt x="1407" y="671"/>
                    <a:pt x="1408" y="669"/>
                  </a:cubicBezTo>
                  <a:cubicBezTo>
                    <a:pt x="1408" y="668"/>
                    <a:pt x="1409" y="668"/>
                    <a:pt x="1410" y="666"/>
                  </a:cubicBezTo>
                  <a:cubicBezTo>
                    <a:pt x="1410" y="665"/>
                    <a:pt x="1410" y="664"/>
                    <a:pt x="1410" y="663"/>
                  </a:cubicBezTo>
                  <a:cubicBezTo>
                    <a:pt x="1410" y="661"/>
                    <a:pt x="1411" y="660"/>
                    <a:pt x="1412" y="658"/>
                  </a:cubicBezTo>
                  <a:cubicBezTo>
                    <a:pt x="1412" y="657"/>
                    <a:pt x="1413" y="655"/>
                    <a:pt x="1412" y="654"/>
                  </a:cubicBezTo>
                  <a:cubicBezTo>
                    <a:pt x="1410" y="653"/>
                    <a:pt x="1407" y="653"/>
                    <a:pt x="1404" y="652"/>
                  </a:cubicBezTo>
                  <a:cubicBezTo>
                    <a:pt x="1403" y="651"/>
                    <a:pt x="1401" y="651"/>
                    <a:pt x="1399" y="651"/>
                  </a:cubicBezTo>
                  <a:cubicBezTo>
                    <a:pt x="1398" y="651"/>
                    <a:pt x="1396" y="651"/>
                    <a:pt x="1394" y="651"/>
                  </a:cubicBezTo>
                  <a:cubicBezTo>
                    <a:pt x="1391" y="652"/>
                    <a:pt x="1389" y="653"/>
                    <a:pt x="1385" y="653"/>
                  </a:cubicBezTo>
                  <a:cubicBezTo>
                    <a:pt x="1383" y="653"/>
                    <a:pt x="1382" y="652"/>
                    <a:pt x="1381" y="652"/>
                  </a:cubicBezTo>
                  <a:cubicBezTo>
                    <a:pt x="1379" y="652"/>
                    <a:pt x="1377" y="652"/>
                    <a:pt x="1376" y="651"/>
                  </a:cubicBezTo>
                  <a:cubicBezTo>
                    <a:pt x="1374" y="651"/>
                    <a:pt x="1373" y="651"/>
                    <a:pt x="1371" y="651"/>
                  </a:cubicBezTo>
                  <a:cubicBezTo>
                    <a:pt x="1370" y="651"/>
                    <a:pt x="1369" y="651"/>
                    <a:pt x="1367" y="651"/>
                  </a:cubicBezTo>
                  <a:cubicBezTo>
                    <a:pt x="1366" y="651"/>
                    <a:pt x="1365" y="651"/>
                    <a:pt x="1365" y="651"/>
                  </a:cubicBezTo>
                  <a:cubicBezTo>
                    <a:pt x="1364" y="651"/>
                    <a:pt x="1364" y="652"/>
                    <a:pt x="1363" y="652"/>
                  </a:cubicBezTo>
                  <a:cubicBezTo>
                    <a:pt x="1362" y="653"/>
                    <a:pt x="1361" y="654"/>
                    <a:pt x="1361" y="655"/>
                  </a:cubicBezTo>
                  <a:cubicBezTo>
                    <a:pt x="1360" y="656"/>
                    <a:pt x="1361" y="657"/>
                    <a:pt x="1361" y="657"/>
                  </a:cubicBezTo>
                  <a:cubicBezTo>
                    <a:pt x="1360" y="658"/>
                    <a:pt x="1360" y="658"/>
                    <a:pt x="1360" y="659"/>
                  </a:cubicBezTo>
                  <a:cubicBezTo>
                    <a:pt x="1361" y="660"/>
                    <a:pt x="1362" y="661"/>
                    <a:pt x="1362" y="662"/>
                  </a:cubicBezTo>
                  <a:cubicBezTo>
                    <a:pt x="1362" y="662"/>
                    <a:pt x="1361" y="661"/>
                    <a:pt x="1361" y="661"/>
                  </a:cubicBezTo>
                  <a:cubicBezTo>
                    <a:pt x="1360" y="660"/>
                    <a:pt x="1360" y="661"/>
                    <a:pt x="1359" y="661"/>
                  </a:cubicBezTo>
                  <a:cubicBezTo>
                    <a:pt x="1358" y="661"/>
                    <a:pt x="1357" y="661"/>
                    <a:pt x="1357" y="661"/>
                  </a:cubicBezTo>
                  <a:cubicBezTo>
                    <a:pt x="1355" y="661"/>
                    <a:pt x="1355" y="661"/>
                    <a:pt x="1355" y="662"/>
                  </a:cubicBezTo>
                  <a:cubicBezTo>
                    <a:pt x="1354" y="663"/>
                    <a:pt x="1354" y="663"/>
                    <a:pt x="1353" y="663"/>
                  </a:cubicBezTo>
                  <a:cubicBezTo>
                    <a:pt x="1352" y="664"/>
                    <a:pt x="1353" y="665"/>
                    <a:pt x="1352" y="666"/>
                  </a:cubicBezTo>
                  <a:cubicBezTo>
                    <a:pt x="1352" y="667"/>
                    <a:pt x="1350" y="668"/>
                    <a:pt x="1351" y="670"/>
                  </a:cubicBezTo>
                  <a:cubicBezTo>
                    <a:pt x="1352" y="669"/>
                    <a:pt x="1352" y="669"/>
                    <a:pt x="1352" y="668"/>
                  </a:cubicBezTo>
                  <a:cubicBezTo>
                    <a:pt x="1352" y="668"/>
                    <a:pt x="1353" y="668"/>
                    <a:pt x="1354" y="667"/>
                  </a:cubicBezTo>
                  <a:cubicBezTo>
                    <a:pt x="1355" y="666"/>
                    <a:pt x="1355" y="664"/>
                    <a:pt x="1356" y="664"/>
                  </a:cubicBezTo>
                  <a:cubicBezTo>
                    <a:pt x="1359" y="663"/>
                    <a:pt x="1357" y="666"/>
                    <a:pt x="1358" y="667"/>
                  </a:cubicBezTo>
                  <a:cubicBezTo>
                    <a:pt x="1358" y="668"/>
                    <a:pt x="1358" y="668"/>
                    <a:pt x="1359" y="669"/>
                  </a:cubicBezTo>
                  <a:cubicBezTo>
                    <a:pt x="1359" y="669"/>
                    <a:pt x="1359" y="670"/>
                    <a:pt x="1359" y="671"/>
                  </a:cubicBezTo>
                  <a:cubicBezTo>
                    <a:pt x="1359" y="671"/>
                    <a:pt x="1360" y="672"/>
                    <a:pt x="1360" y="672"/>
                  </a:cubicBezTo>
                  <a:cubicBezTo>
                    <a:pt x="1361" y="673"/>
                    <a:pt x="1361" y="673"/>
                    <a:pt x="1361" y="674"/>
                  </a:cubicBezTo>
                  <a:cubicBezTo>
                    <a:pt x="1361" y="674"/>
                    <a:pt x="1361" y="674"/>
                    <a:pt x="1361" y="674"/>
                  </a:cubicBezTo>
                  <a:cubicBezTo>
                    <a:pt x="1361" y="673"/>
                    <a:pt x="1360" y="673"/>
                    <a:pt x="1360" y="672"/>
                  </a:cubicBezTo>
                  <a:cubicBezTo>
                    <a:pt x="1359" y="672"/>
                    <a:pt x="1358" y="672"/>
                    <a:pt x="1358" y="672"/>
                  </a:cubicBezTo>
                  <a:cubicBezTo>
                    <a:pt x="1356" y="671"/>
                    <a:pt x="1357" y="669"/>
                    <a:pt x="1355" y="669"/>
                  </a:cubicBezTo>
                  <a:cubicBezTo>
                    <a:pt x="1354" y="669"/>
                    <a:pt x="1353" y="670"/>
                    <a:pt x="1352" y="671"/>
                  </a:cubicBezTo>
                  <a:cubicBezTo>
                    <a:pt x="1352" y="672"/>
                    <a:pt x="1351" y="672"/>
                    <a:pt x="1350" y="672"/>
                  </a:cubicBezTo>
                  <a:cubicBezTo>
                    <a:pt x="1350" y="673"/>
                    <a:pt x="1349" y="674"/>
                    <a:pt x="1348" y="674"/>
                  </a:cubicBezTo>
                  <a:cubicBezTo>
                    <a:pt x="1348" y="675"/>
                    <a:pt x="1347" y="675"/>
                    <a:pt x="1346" y="675"/>
                  </a:cubicBezTo>
                  <a:cubicBezTo>
                    <a:pt x="1345" y="676"/>
                    <a:pt x="1344" y="676"/>
                    <a:pt x="1343" y="677"/>
                  </a:cubicBezTo>
                  <a:cubicBezTo>
                    <a:pt x="1341" y="678"/>
                    <a:pt x="1340" y="679"/>
                    <a:pt x="1339" y="679"/>
                  </a:cubicBezTo>
                  <a:cubicBezTo>
                    <a:pt x="1339" y="680"/>
                    <a:pt x="1338" y="680"/>
                    <a:pt x="1338" y="680"/>
                  </a:cubicBezTo>
                  <a:cubicBezTo>
                    <a:pt x="1337" y="681"/>
                    <a:pt x="1337" y="681"/>
                    <a:pt x="1336" y="682"/>
                  </a:cubicBezTo>
                  <a:cubicBezTo>
                    <a:pt x="1335" y="682"/>
                    <a:pt x="1334" y="683"/>
                    <a:pt x="1332" y="683"/>
                  </a:cubicBezTo>
                  <a:cubicBezTo>
                    <a:pt x="1331" y="684"/>
                    <a:pt x="1330" y="685"/>
                    <a:pt x="1328" y="685"/>
                  </a:cubicBezTo>
                  <a:cubicBezTo>
                    <a:pt x="1326" y="686"/>
                    <a:pt x="1326" y="684"/>
                    <a:pt x="1325" y="683"/>
                  </a:cubicBezTo>
                  <a:cubicBezTo>
                    <a:pt x="1324" y="681"/>
                    <a:pt x="1322" y="682"/>
                    <a:pt x="1321" y="682"/>
                  </a:cubicBezTo>
                  <a:cubicBezTo>
                    <a:pt x="1319" y="683"/>
                    <a:pt x="1318" y="683"/>
                    <a:pt x="1316" y="683"/>
                  </a:cubicBezTo>
                  <a:cubicBezTo>
                    <a:pt x="1318" y="683"/>
                    <a:pt x="1319" y="682"/>
                    <a:pt x="1320" y="681"/>
                  </a:cubicBezTo>
                  <a:cubicBezTo>
                    <a:pt x="1320" y="680"/>
                    <a:pt x="1321" y="680"/>
                    <a:pt x="1323" y="679"/>
                  </a:cubicBezTo>
                  <a:cubicBezTo>
                    <a:pt x="1324" y="679"/>
                    <a:pt x="1325" y="678"/>
                    <a:pt x="1327" y="678"/>
                  </a:cubicBezTo>
                  <a:cubicBezTo>
                    <a:pt x="1327" y="678"/>
                    <a:pt x="1328" y="678"/>
                    <a:pt x="1328" y="679"/>
                  </a:cubicBezTo>
                  <a:cubicBezTo>
                    <a:pt x="1329" y="679"/>
                    <a:pt x="1329" y="680"/>
                    <a:pt x="1330" y="680"/>
                  </a:cubicBezTo>
                  <a:cubicBezTo>
                    <a:pt x="1331" y="680"/>
                    <a:pt x="1331" y="680"/>
                    <a:pt x="1332" y="679"/>
                  </a:cubicBezTo>
                  <a:cubicBezTo>
                    <a:pt x="1332" y="679"/>
                    <a:pt x="1333" y="678"/>
                    <a:pt x="1333" y="678"/>
                  </a:cubicBezTo>
                  <a:cubicBezTo>
                    <a:pt x="1334" y="677"/>
                    <a:pt x="1334" y="675"/>
                    <a:pt x="1334" y="674"/>
                  </a:cubicBezTo>
                  <a:cubicBezTo>
                    <a:pt x="1335" y="672"/>
                    <a:pt x="1336" y="671"/>
                    <a:pt x="1336" y="670"/>
                  </a:cubicBezTo>
                  <a:cubicBezTo>
                    <a:pt x="1336" y="668"/>
                    <a:pt x="1337" y="667"/>
                    <a:pt x="1338" y="666"/>
                  </a:cubicBezTo>
                  <a:cubicBezTo>
                    <a:pt x="1338" y="667"/>
                    <a:pt x="1337" y="668"/>
                    <a:pt x="1337" y="669"/>
                  </a:cubicBezTo>
                  <a:cubicBezTo>
                    <a:pt x="1337" y="670"/>
                    <a:pt x="1337" y="670"/>
                    <a:pt x="1337" y="671"/>
                  </a:cubicBezTo>
                  <a:cubicBezTo>
                    <a:pt x="1336" y="672"/>
                    <a:pt x="1337" y="672"/>
                    <a:pt x="1336" y="673"/>
                  </a:cubicBezTo>
                  <a:cubicBezTo>
                    <a:pt x="1336" y="674"/>
                    <a:pt x="1336" y="674"/>
                    <a:pt x="1336" y="675"/>
                  </a:cubicBezTo>
                  <a:cubicBezTo>
                    <a:pt x="1336" y="676"/>
                    <a:pt x="1336" y="677"/>
                    <a:pt x="1335" y="677"/>
                  </a:cubicBezTo>
                  <a:cubicBezTo>
                    <a:pt x="1335" y="678"/>
                    <a:pt x="1334" y="678"/>
                    <a:pt x="1334" y="679"/>
                  </a:cubicBezTo>
                  <a:cubicBezTo>
                    <a:pt x="1334" y="680"/>
                    <a:pt x="1334" y="681"/>
                    <a:pt x="1335" y="681"/>
                  </a:cubicBezTo>
                  <a:cubicBezTo>
                    <a:pt x="1336" y="681"/>
                    <a:pt x="1337" y="680"/>
                    <a:pt x="1338" y="679"/>
                  </a:cubicBezTo>
                  <a:cubicBezTo>
                    <a:pt x="1339" y="678"/>
                    <a:pt x="1340" y="677"/>
                    <a:pt x="1342" y="677"/>
                  </a:cubicBezTo>
                  <a:cubicBezTo>
                    <a:pt x="1343" y="676"/>
                    <a:pt x="1344" y="676"/>
                    <a:pt x="1344" y="675"/>
                  </a:cubicBezTo>
                  <a:cubicBezTo>
                    <a:pt x="1345" y="674"/>
                    <a:pt x="1346" y="673"/>
                    <a:pt x="1346" y="672"/>
                  </a:cubicBezTo>
                  <a:cubicBezTo>
                    <a:pt x="1347" y="669"/>
                    <a:pt x="1350" y="668"/>
                    <a:pt x="1351" y="664"/>
                  </a:cubicBezTo>
                  <a:cubicBezTo>
                    <a:pt x="1351" y="663"/>
                    <a:pt x="1351" y="660"/>
                    <a:pt x="1350" y="660"/>
                  </a:cubicBezTo>
                  <a:cubicBezTo>
                    <a:pt x="1348" y="658"/>
                    <a:pt x="1347" y="660"/>
                    <a:pt x="1345" y="660"/>
                  </a:cubicBezTo>
                  <a:cubicBezTo>
                    <a:pt x="1345" y="660"/>
                    <a:pt x="1343" y="660"/>
                    <a:pt x="1343" y="660"/>
                  </a:cubicBezTo>
                  <a:cubicBezTo>
                    <a:pt x="1343" y="659"/>
                    <a:pt x="1344" y="659"/>
                    <a:pt x="1344" y="658"/>
                  </a:cubicBezTo>
                  <a:cubicBezTo>
                    <a:pt x="1345" y="657"/>
                    <a:pt x="1345" y="655"/>
                    <a:pt x="1346" y="654"/>
                  </a:cubicBezTo>
                  <a:cubicBezTo>
                    <a:pt x="1348" y="653"/>
                    <a:pt x="1349" y="652"/>
                    <a:pt x="1350" y="651"/>
                  </a:cubicBezTo>
                  <a:cubicBezTo>
                    <a:pt x="1352" y="650"/>
                    <a:pt x="1353" y="648"/>
                    <a:pt x="1354" y="647"/>
                  </a:cubicBezTo>
                  <a:cubicBezTo>
                    <a:pt x="1355" y="645"/>
                    <a:pt x="1356" y="644"/>
                    <a:pt x="1358" y="643"/>
                  </a:cubicBezTo>
                  <a:cubicBezTo>
                    <a:pt x="1359" y="641"/>
                    <a:pt x="1360" y="640"/>
                    <a:pt x="1361" y="639"/>
                  </a:cubicBezTo>
                  <a:cubicBezTo>
                    <a:pt x="1363" y="638"/>
                    <a:pt x="1364" y="637"/>
                    <a:pt x="1365" y="636"/>
                  </a:cubicBezTo>
                  <a:cubicBezTo>
                    <a:pt x="1366" y="635"/>
                    <a:pt x="1366" y="634"/>
                    <a:pt x="1367" y="633"/>
                  </a:cubicBezTo>
                  <a:cubicBezTo>
                    <a:pt x="1369" y="631"/>
                    <a:pt x="1371" y="629"/>
                    <a:pt x="1373" y="628"/>
                  </a:cubicBezTo>
                  <a:cubicBezTo>
                    <a:pt x="1375" y="626"/>
                    <a:pt x="1377" y="624"/>
                    <a:pt x="1379" y="622"/>
                  </a:cubicBezTo>
                  <a:cubicBezTo>
                    <a:pt x="1380" y="620"/>
                    <a:pt x="1377" y="621"/>
                    <a:pt x="1377" y="619"/>
                  </a:cubicBezTo>
                  <a:cubicBezTo>
                    <a:pt x="1377" y="619"/>
                    <a:pt x="1378" y="618"/>
                    <a:pt x="1379" y="618"/>
                  </a:cubicBezTo>
                  <a:cubicBezTo>
                    <a:pt x="1379" y="617"/>
                    <a:pt x="1379" y="616"/>
                    <a:pt x="1379" y="615"/>
                  </a:cubicBezTo>
                  <a:cubicBezTo>
                    <a:pt x="1380" y="612"/>
                    <a:pt x="1378" y="609"/>
                    <a:pt x="1375" y="608"/>
                  </a:cubicBezTo>
                  <a:cubicBezTo>
                    <a:pt x="1375" y="608"/>
                    <a:pt x="1374" y="607"/>
                    <a:pt x="1373" y="607"/>
                  </a:cubicBezTo>
                  <a:cubicBezTo>
                    <a:pt x="1372" y="607"/>
                    <a:pt x="1372" y="607"/>
                    <a:pt x="1371" y="607"/>
                  </a:cubicBezTo>
                  <a:cubicBezTo>
                    <a:pt x="1369" y="607"/>
                    <a:pt x="1368" y="606"/>
                    <a:pt x="1370" y="605"/>
                  </a:cubicBezTo>
                  <a:cubicBezTo>
                    <a:pt x="1371" y="603"/>
                    <a:pt x="1370" y="602"/>
                    <a:pt x="1369" y="601"/>
                  </a:cubicBezTo>
                  <a:cubicBezTo>
                    <a:pt x="1368" y="600"/>
                    <a:pt x="1368" y="597"/>
                    <a:pt x="1366" y="599"/>
                  </a:cubicBezTo>
                  <a:cubicBezTo>
                    <a:pt x="1366" y="600"/>
                    <a:pt x="1366" y="601"/>
                    <a:pt x="1365" y="601"/>
                  </a:cubicBezTo>
                  <a:cubicBezTo>
                    <a:pt x="1364" y="601"/>
                    <a:pt x="1364" y="600"/>
                    <a:pt x="1363" y="600"/>
                  </a:cubicBezTo>
                  <a:cubicBezTo>
                    <a:pt x="1362" y="600"/>
                    <a:pt x="1362" y="601"/>
                    <a:pt x="1361" y="601"/>
                  </a:cubicBezTo>
                  <a:cubicBezTo>
                    <a:pt x="1360" y="601"/>
                    <a:pt x="1360" y="600"/>
                    <a:pt x="1360" y="599"/>
                  </a:cubicBezTo>
                  <a:cubicBezTo>
                    <a:pt x="1359" y="596"/>
                    <a:pt x="1360" y="592"/>
                    <a:pt x="1358" y="589"/>
                  </a:cubicBezTo>
                  <a:cubicBezTo>
                    <a:pt x="1357" y="585"/>
                    <a:pt x="1355" y="582"/>
                    <a:pt x="1354" y="579"/>
                  </a:cubicBezTo>
                  <a:cubicBezTo>
                    <a:pt x="1354" y="577"/>
                    <a:pt x="1353" y="575"/>
                    <a:pt x="1353" y="573"/>
                  </a:cubicBezTo>
                  <a:cubicBezTo>
                    <a:pt x="1353" y="572"/>
                    <a:pt x="1352" y="570"/>
                    <a:pt x="1353" y="568"/>
                  </a:cubicBezTo>
                  <a:cubicBezTo>
                    <a:pt x="1353" y="566"/>
                    <a:pt x="1353" y="564"/>
                    <a:pt x="1353" y="562"/>
                  </a:cubicBezTo>
                  <a:cubicBezTo>
                    <a:pt x="1353" y="561"/>
                    <a:pt x="1352" y="558"/>
                    <a:pt x="1351" y="559"/>
                  </a:cubicBezTo>
                  <a:cubicBezTo>
                    <a:pt x="1351" y="559"/>
                    <a:pt x="1351" y="561"/>
                    <a:pt x="1351" y="561"/>
                  </a:cubicBezTo>
                  <a:cubicBezTo>
                    <a:pt x="1349" y="562"/>
                    <a:pt x="1349" y="557"/>
                    <a:pt x="1349" y="556"/>
                  </a:cubicBezTo>
                  <a:cubicBezTo>
                    <a:pt x="1349" y="555"/>
                    <a:pt x="1348" y="554"/>
                    <a:pt x="1347" y="553"/>
                  </a:cubicBezTo>
                  <a:cubicBezTo>
                    <a:pt x="1346" y="552"/>
                    <a:pt x="1345" y="552"/>
                    <a:pt x="1344" y="551"/>
                  </a:cubicBezTo>
                  <a:cubicBezTo>
                    <a:pt x="1344" y="550"/>
                    <a:pt x="1344" y="549"/>
                    <a:pt x="1343" y="549"/>
                  </a:cubicBezTo>
                  <a:cubicBezTo>
                    <a:pt x="1341" y="547"/>
                    <a:pt x="1342" y="551"/>
                    <a:pt x="1342" y="552"/>
                  </a:cubicBezTo>
                  <a:cubicBezTo>
                    <a:pt x="1342" y="553"/>
                    <a:pt x="1341" y="553"/>
                    <a:pt x="1340" y="554"/>
                  </a:cubicBezTo>
                  <a:cubicBezTo>
                    <a:pt x="1340" y="554"/>
                    <a:pt x="1341" y="555"/>
                    <a:pt x="1340" y="556"/>
                  </a:cubicBezTo>
                  <a:cubicBezTo>
                    <a:pt x="1339" y="556"/>
                    <a:pt x="1339" y="553"/>
                    <a:pt x="1339" y="552"/>
                  </a:cubicBezTo>
                  <a:cubicBezTo>
                    <a:pt x="1338" y="551"/>
                    <a:pt x="1338" y="550"/>
                    <a:pt x="1338" y="548"/>
                  </a:cubicBezTo>
                  <a:cubicBezTo>
                    <a:pt x="1338" y="546"/>
                    <a:pt x="1337" y="546"/>
                    <a:pt x="1336" y="545"/>
                  </a:cubicBezTo>
                  <a:cubicBezTo>
                    <a:pt x="1335" y="544"/>
                    <a:pt x="1335" y="543"/>
                    <a:pt x="1334" y="543"/>
                  </a:cubicBezTo>
                  <a:cubicBezTo>
                    <a:pt x="1333" y="543"/>
                    <a:pt x="1333" y="544"/>
                    <a:pt x="1333" y="545"/>
                  </a:cubicBezTo>
                  <a:cubicBezTo>
                    <a:pt x="1332" y="546"/>
                    <a:pt x="1331" y="545"/>
                    <a:pt x="1331" y="544"/>
                  </a:cubicBezTo>
                  <a:cubicBezTo>
                    <a:pt x="1330" y="542"/>
                    <a:pt x="1330" y="541"/>
                    <a:pt x="1328" y="541"/>
                  </a:cubicBezTo>
                  <a:cubicBezTo>
                    <a:pt x="1326" y="540"/>
                    <a:pt x="1325" y="540"/>
                    <a:pt x="1324" y="538"/>
                  </a:cubicBezTo>
                  <a:cubicBezTo>
                    <a:pt x="1324" y="537"/>
                    <a:pt x="1323" y="536"/>
                    <a:pt x="1321" y="534"/>
                  </a:cubicBezTo>
                  <a:cubicBezTo>
                    <a:pt x="1320" y="533"/>
                    <a:pt x="1319" y="532"/>
                    <a:pt x="1317" y="531"/>
                  </a:cubicBezTo>
                  <a:cubicBezTo>
                    <a:pt x="1315" y="529"/>
                    <a:pt x="1312" y="527"/>
                    <a:pt x="1309" y="526"/>
                  </a:cubicBezTo>
                  <a:cubicBezTo>
                    <a:pt x="1308" y="525"/>
                    <a:pt x="1306" y="524"/>
                    <a:pt x="1305" y="524"/>
                  </a:cubicBezTo>
                  <a:cubicBezTo>
                    <a:pt x="1304" y="523"/>
                    <a:pt x="1302" y="523"/>
                    <a:pt x="1301" y="523"/>
                  </a:cubicBezTo>
                  <a:cubicBezTo>
                    <a:pt x="1300" y="522"/>
                    <a:pt x="1299" y="522"/>
                    <a:pt x="1297" y="521"/>
                  </a:cubicBezTo>
                  <a:cubicBezTo>
                    <a:pt x="1296" y="521"/>
                    <a:pt x="1294" y="519"/>
                    <a:pt x="1293" y="518"/>
                  </a:cubicBezTo>
                  <a:cubicBezTo>
                    <a:pt x="1291" y="518"/>
                    <a:pt x="1289" y="519"/>
                    <a:pt x="1288" y="518"/>
                  </a:cubicBezTo>
                  <a:cubicBezTo>
                    <a:pt x="1286" y="518"/>
                    <a:pt x="1285" y="517"/>
                    <a:pt x="1284" y="516"/>
                  </a:cubicBezTo>
                  <a:cubicBezTo>
                    <a:pt x="1282" y="515"/>
                    <a:pt x="1281" y="515"/>
                    <a:pt x="1279" y="515"/>
                  </a:cubicBezTo>
                  <a:cubicBezTo>
                    <a:pt x="1279" y="514"/>
                    <a:pt x="1278" y="514"/>
                    <a:pt x="1277" y="514"/>
                  </a:cubicBezTo>
                  <a:cubicBezTo>
                    <a:pt x="1276" y="514"/>
                    <a:pt x="1275" y="514"/>
                    <a:pt x="1274" y="514"/>
                  </a:cubicBezTo>
                  <a:cubicBezTo>
                    <a:pt x="1271" y="514"/>
                    <a:pt x="1269" y="513"/>
                    <a:pt x="1267" y="513"/>
                  </a:cubicBezTo>
                  <a:cubicBezTo>
                    <a:pt x="1265" y="513"/>
                    <a:pt x="1264" y="513"/>
                    <a:pt x="1262" y="512"/>
                  </a:cubicBezTo>
                  <a:cubicBezTo>
                    <a:pt x="1261" y="512"/>
                    <a:pt x="1260" y="512"/>
                    <a:pt x="1260" y="513"/>
                  </a:cubicBezTo>
                  <a:cubicBezTo>
                    <a:pt x="1260" y="514"/>
                    <a:pt x="1261" y="514"/>
                    <a:pt x="1261" y="514"/>
                  </a:cubicBezTo>
                  <a:cubicBezTo>
                    <a:pt x="1261" y="515"/>
                    <a:pt x="1261" y="515"/>
                    <a:pt x="1261" y="516"/>
                  </a:cubicBezTo>
                  <a:cubicBezTo>
                    <a:pt x="1260" y="516"/>
                    <a:pt x="1259" y="515"/>
                    <a:pt x="1258" y="515"/>
                  </a:cubicBezTo>
                  <a:cubicBezTo>
                    <a:pt x="1256" y="514"/>
                    <a:pt x="1255" y="514"/>
                    <a:pt x="1254" y="514"/>
                  </a:cubicBezTo>
                  <a:cubicBezTo>
                    <a:pt x="1252" y="514"/>
                    <a:pt x="1250" y="513"/>
                    <a:pt x="1248" y="513"/>
                  </a:cubicBezTo>
                  <a:cubicBezTo>
                    <a:pt x="1247" y="513"/>
                    <a:pt x="1244" y="514"/>
                    <a:pt x="1244" y="515"/>
                  </a:cubicBezTo>
                  <a:cubicBezTo>
                    <a:pt x="1244" y="516"/>
                    <a:pt x="1244" y="518"/>
                    <a:pt x="1243" y="519"/>
                  </a:cubicBezTo>
                  <a:cubicBezTo>
                    <a:pt x="1242" y="519"/>
                    <a:pt x="1240" y="517"/>
                    <a:pt x="1239" y="517"/>
                  </a:cubicBezTo>
                  <a:cubicBezTo>
                    <a:pt x="1237" y="516"/>
                    <a:pt x="1236" y="516"/>
                    <a:pt x="1234" y="516"/>
                  </a:cubicBezTo>
                  <a:cubicBezTo>
                    <a:pt x="1233" y="515"/>
                    <a:pt x="1231" y="514"/>
                    <a:pt x="1230" y="514"/>
                  </a:cubicBezTo>
                  <a:cubicBezTo>
                    <a:pt x="1228" y="514"/>
                    <a:pt x="1226" y="514"/>
                    <a:pt x="1225" y="514"/>
                  </a:cubicBezTo>
                  <a:cubicBezTo>
                    <a:pt x="1223" y="514"/>
                    <a:pt x="1222" y="513"/>
                    <a:pt x="1220" y="513"/>
                  </a:cubicBezTo>
                  <a:cubicBezTo>
                    <a:pt x="1219" y="513"/>
                    <a:pt x="1218" y="514"/>
                    <a:pt x="1218" y="515"/>
                  </a:cubicBezTo>
                  <a:cubicBezTo>
                    <a:pt x="1217" y="515"/>
                    <a:pt x="1216" y="516"/>
                    <a:pt x="1216" y="516"/>
                  </a:cubicBezTo>
                  <a:cubicBezTo>
                    <a:pt x="1215" y="515"/>
                    <a:pt x="1215" y="512"/>
                    <a:pt x="1215" y="511"/>
                  </a:cubicBezTo>
                  <a:cubicBezTo>
                    <a:pt x="1215" y="510"/>
                    <a:pt x="1214" y="508"/>
                    <a:pt x="1213" y="507"/>
                  </a:cubicBezTo>
                  <a:cubicBezTo>
                    <a:pt x="1212" y="506"/>
                    <a:pt x="1211" y="507"/>
                    <a:pt x="1209" y="506"/>
                  </a:cubicBezTo>
                  <a:cubicBezTo>
                    <a:pt x="1208" y="506"/>
                    <a:pt x="1206" y="505"/>
                    <a:pt x="1205" y="504"/>
                  </a:cubicBezTo>
                  <a:cubicBezTo>
                    <a:pt x="1204" y="503"/>
                    <a:pt x="1203" y="501"/>
                    <a:pt x="1202" y="500"/>
                  </a:cubicBezTo>
                  <a:cubicBezTo>
                    <a:pt x="1201" y="499"/>
                    <a:pt x="1200" y="498"/>
                    <a:pt x="1199" y="497"/>
                  </a:cubicBezTo>
                  <a:cubicBezTo>
                    <a:pt x="1199" y="496"/>
                    <a:pt x="1198" y="495"/>
                    <a:pt x="1197" y="495"/>
                  </a:cubicBezTo>
                  <a:cubicBezTo>
                    <a:pt x="1196" y="495"/>
                    <a:pt x="1196" y="495"/>
                    <a:pt x="1195" y="495"/>
                  </a:cubicBezTo>
                  <a:cubicBezTo>
                    <a:pt x="1193" y="493"/>
                    <a:pt x="1189" y="491"/>
                    <a:pt x="1187" y="493"/>
                  </a:cubicBezTo>
                  <a:cubicBezTo>
                    <a:pt x="1185" y="495"/>
                    <a:pt x="1185" y="499"/>
                    <a:pt x="1184" y="502"/>
                  </a:cubicBezTo>
                  <a:cubicBezTo>
                    <a:pt x="1183" y="502"/>
                    <a:pt x="1183" y="500"/>
                    <a:pt x="1183" y="499"/>
                  </a:cubicBezTo>
                  <a:cubicBezTo>
                    <a:pt x="1183" y="497"/>
                    <a:pt x="1184" y="496"/>
                    <a:pt x="1184" y="495"/>
                  </a:cubicBezTo>
                  <a:cubicBezTo>
                    <a:pt x="1185" y="494"/>
                    <a:pt x="1184" y="493"/>
                    <a:pt x="1185" y="492"/>
                  </a:cubicBezTo>
                  <a:cubicBezTo>
                    <a:pt x="1185" y="491"/>
                    <a:pt x="1186" y="491"/>
                    <a:pt x="1186" y="490"/>
                  </a:cubicBezTo>
                  <a:cubicBezTo>
                    <a:pt x="1186" y="488"/>
                    <a:pt x="1186" y="486"/>
                    <a:pt x="1186" y="485"/>
                  </a:cubicBezTo>
                  <a:cubicBezTo>
                    <a:pt x="1185" y="483"/>
                    <a:pt x="1185" y="481"/>
                    <a:pt x="1183" y="479"/>
                  </a:cubicBezTo>
                  <a:cubicBezTo>
                    <a:pt x="1181" y="477"/>
                    <a:pt x="1179" y="474"/>
                    <a:pt x="1177" y="472"/>
                  </a:cubicBezTo>
                  <a:cubicBezTo>
                    <a:pt x="1175" y="471"/>
                    <a:pt x="1174" y="469"/>
                    <a:pt x="1172" y="467"/>
                  </a:cubicBezTo>
                  <a:cubicBezTo>
                    <a:pt x="1170" y="465"/>
                    <a:pt x="1168" y="465"/>
                    <a:pt x="1166" y="464"/>
                  </a:cubicBezTo>
                  <a:cubicBezTo>
                    <a:pt x="1165" y="463"/>
                    <a:pt x="1163" y="462"/>
                    <a:pt x="1162" y="461"/>
                  </a:cubicBezTo>
                  <a:cubicBezTo>
                    <a:pt x="1161" y="460"/>
                    <a:pt x="1159" y="460"/>
                    <a:pt x="1158" y="459"/>
                  </a:cubicBezTo>
                  <a:cubicBezTo>
                    <a:pt x="1156" y="458"/>
                    <a:pt x="1155" y="457"/>
                    <a:pt x="1154" y="456"/>
                  </a:cubicBezTo>
                  <a:cubicBezTo>
                    <a:pt x="1153" y="455"/>
                    <a:pt x="1152" y="455"/>
                    <a:pt x="1150" y="454"/>
                  </a:cubicBezTo>
                  <a:cubicBezTo>
                    <a:pt x="1147" y="453"/>
                    <a:pt x="1144" y="453"/>
                    <a:pt x="1141" y="453"/>
                  </a:cubicBezTo>
                  <a:cubicBezTo>
                    <a:pt x="1137" y="453"/>
                    <a:pt x="1135" y="456"/>
                    <a:pt x="1131" y="456"/>
                  </a:cubicBezTo>
                  <a:cubicBezTo>
                    <a:pt x="1130" y="455"/>
                    <a:pt x="1128" y="456"/>
                    <a:pt x="1127" y="456"/>
                  </a:cubicBezTo>
                  <a:cubicBezTo>
                    <a:pt x="1125" y="457"/>
                    <a:pt x="1124" y="458"/>
                    <a:pt x="1122" y="458"/>
                  </a:cubicBezTo>
                  <a:cubicBezTo>
                    <a:pt x="1121" y="458"/>
                    <a:pt x="1120" y="457"/>
                    <a:pt x="1119" y="456"/>
                  </a:cubicBezTo>
                  <a:cubicBezTo>
                    <a:pt x="1118" y="456"/>
                    <a:pt x="1118" y="455"/>
                    <a:pt x="1117" y="455"/>
                  </a:cubicBezTo>
                  <a:cubicBezTo>
                    <a:pt x="1117" y="454"/>
                    <a:pt x="1115" y="454"/>
                    <a:pt x="1115" y="453"/>
                  </a:cubicBezTo>
                  <a:cubicBezTo>
                    <a:pt x="1116" y="453"/>
                    <a:pt x="1118" y="453"/>
                    <a:pt x="1119" y="453"/>
                  </a:cubicBezTo>
                  <a:cubicBezTo>
                    <a:pt x="1120" y="453"/>
                    <a:pt x="1121" y="453"/>
                    <a:pt x="1121" y="454"/>
                  </a:cubicBezTo>
                  <a:cubicBezTo>
                    <a:pt x="1122" y="454"/>
                    <a:pt x="1122" y="454"/>
                    <a:pt x="1123" y="454"/>
                  </a:cubicBezTo>
                  <a:cubicBezTo>
                    <a:pt x="1125" y="454"/>
                    <a:pt x="1125" y="452"/>
                    <a:pt x="1126" y="451"/>
                  </a:cubicBezTo>
                  <a:cubicBezTo>
                    <a:pt x="1126" y="450"/>
                    <a:pt x="1126" y="450"/>
                    <a:pt x="1127" y="449"/>
                  </a:cubicBezTo>
                  <a:cubicBezTo>
                    <a:pt x="1127" y="448"/>
                    <a:pt x="1127" y="447"/>
                    <a:pt x="1127" y="446"/>
                  </a:cubicBezTo>
                  <a:cubicBezTo>
                    <a:pt x="1127" y="445"/>
                    <a:pt x="1128" y="441"/>
                    <a:pt x="1129" y="440"/>
                  </a:cubicBezTo>
                  <a:cubicBezTo>
                    <a:pt x="1130" y="440"/>
                    <a:pt x="1130" y="440"/>
                    <a:pt x="1131" y="439"/>
                  </a:cubicBezTo>
                  <a:cubicBezTo>
                    <a:pt x="1131" y="439"/>
                    <a:pt x="1132" y="438"/>
                    <a:pt x="1132" y="438"/>
                  </a:cubicBezTo>
                  <a:cubicBezTo>
                    <a:pt x="1133" y="438"/>
                    <a:pt x="1134" y="438"/>
                    <a:pt x="1134" y="438"/>
                  </a:cubicBezTo>
                  <a:cubicBezTo>
                    <a:pt x="1135" y="437"/>
                    <a:pt x="1134" y="436"/>
                    <a:pt x="1134" y="436"/>
                  </a:cubicBezTo>
                  <a:cubicBezTo>
                    <a:pt x="1133" y="435"/>
                    <a:pt x="1131" y="434"/>
                    <a:pt x="1130" y="434"/>
                  </a:cubicBezTo>
                  <a:cubicBezTo>
                    <a:pt x="1128" y="433"/>
                    <a:pt x="1127" y="432"/>
                    <a:pt x="1126" y="431"/>
                  </a:cubicBezTo>
                  <a:cubicBezTo>
                    <a:pt x="1124" y="430"/>
                    <a:pt x="1123" y="429"/>
                    <a:pt x="1122" y="428"/>
                  </a:cubicBezTo>
                  <a:cubicBezTo>
                    <a:pt x="1121" y="427"/>
                    <a:pt x="1119" y="427"/>
                    <a:pt x="1118" y="426"/>
                  </a:cubicBezTo>
                  <a:cubicBezTo>
                    <a:pt x="1117" y="425"/>
                    <a:pt x="1117" y="424"/>
                    <a:pt x="1116" y="424"/>
                  </a:cubicBezTo>
                  <a:cubicBezTo>
                    <a:pt x="1116" y="424"/>
                    <a:pt x="1116" y="426"/>
                    <a:pt x="1116" y="426"/>
                  </a:cubicBezTo>
                  <a:cubicBezTo>
                    <a:pt x="1115" y="427"/>
                    <a:pt x="1115" y="427"/>
                    <a:pt x="1114" y="428"/>
                  </a:cubicBezTo>
                  <a:cubicBezTo>
                    <a:pt x="1113" y="428"/>
                    <a:pt x="1113" y="429"/>
                    <a:pt x="1113" y="429"/>
                  </a:cubicBezTo>
                  <a:cubicBezTo>
                    <a:pt x="1111" y="430"/>
                    <a:pt x="1111" y="429"/>
                    <a:pt x="1110" y="428"/>
                  </a:cubicBezTo>
                  <a:cubicBezTo>
                    <a:pt x="1110" y="426"/>
                    <a:pt x="1109" y="425"/>
                    <a:pt x="1108" y="424"/>
                  </a:cubicBezTo>
                  <a:cubicBezTo>
                    <a:pt x="1107" y="424"/>
                    <a:pt x="1107" y="423"/>
                    <a:pt x="1106" y="423"/>
                  </a:cubicBezTo>
                  <a:cubicBezTo>
                    <a:pt x="1105" y="422"/>
                    <a:pt x="1103" y="423"/>
                    <a:pt x="1102" y="423"/>
                  </a:cubicBezTo>
                  <a:cubicBezTo>
                    <a:pt x="1100" y="424"/>
                    <a:pt x="1101" y="427"/>
                    <a:pt x="1099" y="426"/>
                  </a:cubicBezTo>
                  <a:cubicBezTo>
                    <a:pt x="1097" y="426"/>
                    <a:pt x="1097" y="424"/>
                    <a:pt x="1097" y="422"/>
                  </a:cubicBezTo>
                  <a:cubicBezTo>
                    <a:pt x="1097" y="421"/>
                    <a:pt x="1096" y="418"/>
                    <a:pt x="1095" y="418"/>
                  </a:cubicBezTo>
                  <a:cubicBezTo>
                    <a:pt x="1094" y="418"/>
                    <a:pt x="1094" y="419"/>
                    <a:pt x="1093" y="419"/>
                  </a:cubicBezTo>
                  <a:cubicBezTo>
                    <a:pt x="1092" y="419"/>
                    <a:pt x="1092" y="418"/>
                    <a:pt x="1092" y="418"/>
                  </a:cubicBezTo>
                  <a:cubicBezTo>
                    <a:pt x="1091" y="416"/>
                    <a:pt x="1091" y="415"/>
                    <a:pt x="1089" y="415"/>
                  </a:cubicBezTo>
                  <a:cubicBezTo>
                    <a:pt x="1088" y="414"/>
                    <a:pt x="1087" y="414"/>
                    <a:pt x="1087" y="412"/>
                  </a:cubicBezTo>
                  <a:cubicBezTo>
                    <a:pt x="1086" y="412"/>
                    <a:pt x="1086" y="410"/>
                    <a:pt x="1087" y="409"/>
                  </a:cubicBezTo>
                  <a:cubicBezTo>
                    <a:pt x="1087" y="409"/>
                    <a:pt x="1088" y="410"/>
                    <a:pt x="1089" y="410"/>
                  </a:cubicBezTo>
                  <a:cubicBezTo>
                    <a:pt x="1090" y="410"/>
                    <a:pt x="1090" y="410"/>
                    <a:pt x="1091" y="410"/>
                  </a:cubicBezTo>
                  <a:cubicBezTo>
                    <a:pt x="1093" y="410"/>
                    <a:pt x="1094" y="411"/>
                    <a:pt x="1096" y="410"/>
                  </a:cubicBezTo>
                  <a:cubicBezTo>
                    <a:pt x="1097" y="410"/>
                    <a:pt x="1099" y="409"/>
                    <a:pt x="1100" y="409"/>
                  </a:cubicBezTo>
                  <a:cubicBezTo>
                    <a:pt x="1102" y="409"/>
                    <a:pt x="1103" y="407"/>
                    <a:pt x="1105" y="407"/>
                  </a:cubicBezTo>
                  <a:cubicBezTo>
                    <a:pt x="1106" y="406"/>
                    <a:pt x="1109" y="407"/>
                    <a:pt x="1109" y="405"/>
                  </a:cubicBezTo>
                  <a:cubicBezTo>
                    <a:pt x="1109" y="405"/>
                    <a:pt x="1109" y="405"/>
                    <a:pt x="1109" y="405"/>
                  </a:cubicBezTo>
                  <a:cubicBezTo>
                    <a:pt x="1107" y="405"/>
                    <a:pt x="1104" y="406"/>
                    <a:pt x="1102" y="406"/>
                  </a:cubicBezTo>
                  <a:cubicBezTo>
                    <a:pt x="1101" y="405"/>
                    <a:pt x="1100" y="405"/>
                    <a:pt x="1099" y="406"/>
                  </a:cubicBezTo>
                  <a:cubicBezTo>
                    <a:pt x="1095" y="406"/>
                    <a:pt x="1091" y="406"/>
                    <a:pt x="1087" y="406"/>
                  </a:cubicBezTo>
                  <a:cubicBezTo>
                    <a:pt x="1084" y="405"/>
                    <a:pt x="1080" y="405"/>
                    <a:pt x="1077" y="406"/>
                  </a:cubicBezTo>
                  <a:cubicBezTo>
                    <a:pt x="1075" y="407"/>
                    <a:pt x="1074" y="408"/>
                    <a:pt x="1072" y="408"/>
                  </a:cubicBezTo>
                  <a:cubicBezTo>
                    <a:pt x="1071" y="408"/>
                    <a:pt x="1070" y="407"/>
                    <a:pt x="1070" y="407"/>
                  </a:cubicBezTo>
                  <a:cubicBezTo>
                    <a:pt x="1069" y="407"/>
                    <a:pt x="1069" y="406"/>
                    <a:pt x="1068" y="406"/>
                  </a:cubicBezTo>
                  <a:cubicBezTo>
                    <a:pt x="1067" y="406"/>
                    <a:pt x="1067" y="406"/>
                    <a:pt x="1066" y="406"/>
                  </a:cubicBezTo>
                  <a:cubicBezTo>
                    <a:pt x="1066" y="406"/>
                    <a:pt x="1065" y="405"/>
                    <a:pt x="1065" y="406"/>
                  </a:cubicBezTo>
                  <a:cubicBezTo>
                    <a:pt x="1064" y="406"/>
                    <a:pt x="1066" y="407"/>
                    <a:pt x="1065" y="407"/>
                  </a:cubicBezTo>
                  <a:cubicBezTo>
                    <a:pt x="1064" y="408"/>
                    <a:pt x="1060" y="408"/>
                    <a:pt x="1059" y="407"/>
                  </a:cubicBezTo>
                  <a:cubicBezTo>
                    <a:pt x="1059" y="407"/>
                    <a:pt x="1058" y="407"/>
                    <a:pt x="1057" y="407"/>
                  </a:cubicBezTo>
                  <a:cubicBezTo>
                    <a:pt x="1057" y="407"/>
                    <a:pt x="1056" y="406"/>
                    <a:pt x="1055" y="406"/>
                  </a:cubicBezTo>
                  <a:cubicBezTo>
                    <a:pt x="1053" y="407"/>
                    <a:pt x="1056" y="408"/>
                    <a:pt x="1057" y="409"/>
                  </a:cubicBezTo>
                  <a:cubicBezTo>
                    <a:pt x="1057" y="410"/>
                    <a:pt x="1057" y="410"/>
                    <a:pt x="1058" y="410"/>
                  </a:cubicBezTo>
                  <a:cubicBezTo>
                    <a:pt x="1059" y="410"/>
                    <a:pt x="1060" y="410"/>
                    <a:pt x="1061" y="410"/>
                  </a:cubicBezTo>
                  <a:cubicBezTo>
                    <a:pt x="1062" y="410"/>
                    <a:pt x="1062" y="411"/>
                    <a:pt x="1063" y="411"/>
                  </a:cubicBezTo>
                  <a:cubicBezTo>
                    <a:pt x="1064" y="410"/>
                    <a:pt x="1065" y="410"/>
                    <a:pt x="1066" y="410"/>
                  </a:cubicBezTo>
                  <a:cubicBezTo>
                    <a:pt x="1068" y="411"/>
                    <a:pt x="1064" y="412"/>
                    <a:pt x="1063" y="412"/>
                  </a:cubicBezTo>
                  <a:cubicBezTo>
                    <a:pt x="1061" y="412"/>
                    <a:pt x="1058" y="412"/>
                    <a:pt x="1056" y="413"/>
                  </a:cubicBezTo>
                  <a:cubicBezTo>
                    <a:pt x="1055" y="414"/>
                    <a:pt x="1054" y="415"/>
                    <a:pt x="1052" y="415"/>
                  </a:cubicBezTo>
                  <a:cubicBezTo>
                    <a:pt x="1051" y="416"/>
                    <a:pt x="1049" y="416"/>
                    <a:pt x="1048" y="416"/>
                  </a:cubicBezTo>
                  <a:cubicBezTo>
                    <a:pt x="1046" y="417"/>
                    <a:pt x="1045" y="418"/>
                    <a:pt x="1043" y="419"/>
                  </a:cubicBezTo>
                  <a:cubicBezTo>
                    <a:pt x="1041" y="421"/>
                    <a:pt x="1038" y="420"/>
                    <a:pt x="1036" y="420"/>
                  </a:cubicBezTo>
                  <a:cubicBezTo>
                    <a:pt x="1034" y="419"/>
                    <a:pt x="1032" y="419"/>
                    <a:pt x="1030" y="419"/>
                  </a:cubicBezTo>
                  <a:cubicBezTo>
                    <a:pt x="1029" y="418"/>
                    <a:pt x="1027" y="419"/>
                    <a:pt x="1025" y="418"/>
                  </a:cubicBezTo>
                  <a:cubicBezTo>
                    <a:pt x="1024" y="418"/>
                    <a:pt x="1022" y="418"/>
                    <a:pt x="1021" y="417"/>
                  </a:cubicBezTo>
                  <a:cubicBezTo>
                    <a:pt x="1021" y="416"/>
                    <a:pt x="1020" y="416"/>
                    <a:pt x="1020" y="415"/>
                  </a:cubicBezTo>
                  <a:cubicBezTo>
                    <a:pt x="1019" y="415"/>
                    <a:pt x="1018" y="415"/>
                    <a:pt x="1018" y="414"/>
                  </a:cubicBezTo>
                  <a:cubicBezTo>
                    <a:pt x="1016" y="412"/>
                    <a:pt x="1017" y="409"/>
                    <a:pt x="1014" y="408"/>
                  </a:cubicBezTo>
                  <a:cubicBezTo>
                    <a:pt x="1012" y="407"/>
                    <a:pt x="1010" y="407"/>
                    <a:pt x="1008" y="407"/>
                  </a:cubicBezTo>
                  <a:cubicBezTo>
                    <a:pt x="1004" y="407"/>
                    <a:pt x="1001" y="408"/>
                    <a:pt x="998" y="408"/>
                  </a:cubicBezTo>
                  <a:cubicBezTo>
                    <a:pt x="994" y="408"/>
                    <a:pt x="990" y="409"/>
                    <a:pt x="986" y="409"/>
                  </a:cubicBezTo>
                  <a:cubicBezTo>
                    <a:pt x="983" y="410"/>
                    <a:pt x="980" y="411"/>
                    <a:pt x="976" y="411"/>
                  </a:cubicBezTo>
                  <a:cubicBezTo>
                    <a:pt x="975" y="411"/>
                    <a:pt x="975" y="411"/>
                    <a:pt x="974" y="411"/>
                  </a:cubicBezTo>
                  <a:cubicBezTo>
                    <a:pt x="973" y="411"/>
                    <a:pt x="972" y="411"/>
                    <a:pt x="972" y="410"/>
                  </a:cubicBezTo>
                  <a:cubicBezTo>
                    <a:pt x="970" y="410"/>
                    <a:pt x="969" y="409"/>
                    <a:pt x="968" y="408"/>
                  </a:cubicBezTo>
                  <a:cubicBezTo>
                    <a:pt x="967" y="407"/>
                    <a:pt x="966" y="406"/>
                    <a:pt x="965" y="405"/>
                  </a:cubicBezTo>
                  <a:cubicBezTo>
                    <a:pt x="965" y="403"/>
                    <a:pt x="965" y="401"/>
                    <a:pt x="965" y="400"/>
                  </a:cubicBezTo>
                  <a:cubicBezTo>
                    <a:pt x="965" y="399"/>
                    <a:pt x="964" y="398"/>
                    <a:pt x="963" y="397"/>
                  </a:cubicBezTo>
                  <a:cubicBezTo>
                    <a:pt x="961" y="395"/>
                    <a:pt x="959" y="392"/>
                    <a:pt x="956" y="391"/>
                  </a:cubicBezTo>
                  <a:cubicBezTo>
                    <a:pt x="955" y="390"/>
                    <a:pt x="953" y="390"/>
                    <a:pt x="952" y="390"/>
                  </a:cubicBezTo>
                  <a:cubicBezTo>
                    <a:pt x="950" y="390"/>
                    <a:pt x="948" y="390"/>
                    <a:pt x="946" y="389"/>
                  </a:cubicBezTo>
                  <a:cubicBezTo>
                    <a:pt x="945" y="389"/>
                    <a:pt x="943" y="388"/>
                    <a:pt x="942" y="388"/>
                  </a:cubicBezTo>
                  <a:cubicBezTo>
                    <a:pt x="939" y="388"/>
                    <a:pt x="935" y="388"/>
                    <a:pt x="933" y="387"/>
                  </a:cubicBezTo>
                  <a:cubicBezTo>
                    <a:pt x="931" y="385"/>
                    <a:pt x="932" y="381"/>
                    <a:pt x="931" y="378"/>
                  </a:cubicBezTo>
                  <a:cubicBezTo>
                    <a:pt x="930" y="377"/>
                    <a:pt x="930" y="377"/>
                    <a:pt x="930" y="376"/>
                  </a:cubicBezTo>
                  <a:cubicBezTo>
                    <a:pt x="930" y="375"/>
                    <a:pt x="930" y="374"/>
                    <a:pt x="929" y="374"/>
                  </a:cubicBezTo>
                  <a:cubicBezTo>
                    <a:pt x="929" y="372"/>
                    <a:pt x="927" y="372"/>
                    <a:pt x="925" y="372"/>
                  </a:cubicBezTo>
                  <a:cubicBezTo>
                    <a:pt x="924" y="373"/>
                    <a:pt x="923" y="373"/>
                    <a:pt x="922" y="375"/>
                  </a:cubicBezTo>
                  <a:cubicBezTo>
                    <a:pt x="921" y="376"/>
                    <a:pt x="920" y="377"/>
                    <a:pt x="920" y="378"/>
                  </a:cubicBezTo>
                  <a:cubicBezTo>
                    <a:pt x="921" y="379"/>
                    <a:pt x="921" y="380"/>
                    <a:pt x="921" y="380"/>
                  </a:cubicBezTo>
                  <a:cubicBezTo>
                    <a:pt x="922" y="381"/>
                    <a:pt x="921" y="382"/>
                    <a:pt x="922" y="383"/>
                  </a:cubicBezTo>
                  <a:cubicBezTo>
                    <a:pt x="922" y="383"/>
                    <a:pt x="923" y="384"/>
                    <a:pt x="923" y="384"/>
                  </a:cubicBezTo>
                  <a:cubicBezTo>
                    <a:pt x="924" y="385"/>
                    <a:pt x="924" y="385"/>
                    <a:pt x="924" y="386"/>
                  </a:cubicBezTo>
                  <a:cubicBezTo>
                    <a:pt x="925" y="386"/>
                    <a:pt x="926" y="385"/>
                    <a:pt x="927" y="385"/>
                  </a:cubicBezTo>
                  <a:cubicBezTo>
                    <a:pt x="928" y="384"/>
                    <a:pt x="930" y="383"/>
                    <a:pt x="931" y="383"/>
                  </a:cubicBezTo>
                  <a:cubicBezTo>
                    <a:pt x="931" y="384"/>
                    <a:pt x="931" y="384"/>
                    <a:pt x="931" y="385"/>
                  </a:cubicBezTo>
                  <a:cubicBezTo>
                    <a:pt x="932" y="386"/>
                    <a:pt x="933" y="387"/>
                    <a:pt x="931" y="388"/>
                  </a:cubicBezTo>
                  <a:cubicBezTo>
                    <a:pt x="930" y="388"/>
                    <a:pt x="928" y="387"/>
                    <a:pt x="927" y="388"/>
                  </a:cubicBezTo>
                  <a:cubicBezTo>
                    <a:pt x="925" y="389"/>
                    <a:pt x="924" y="389"/>
                    <a:pt x="923" y="390"/>
                  </a:cubicBezTo>
                  <a:cubicBezTo>
                    <a:pt x="920" y="391"/>
                    <a:pt x="916" y="391"/>
                    <a:pt x="913" y="393"/>
                  </a:cubicBezTo>
                  <a:cubicBezTo>
                    <a:pt x="911" y="393"/>
                    <a:pt x="910" y="394"/>
                    <a:pt x="908" y="394"/>
                  </a:cubicBezTo>
                  <a:cubicBezTo>
                    <a:pt x="907" y="395"/>
                    <a:pt x="905" y="395"/>
                    <a:pt x="904" y="396"/>
                  </a:cubicBezTo>
                  <a:cubicBezTo>
                    <a:pt x="903" y="396"/>
                    <a:pt x="902" y="397"/>
                    <a:pt x="901" y="398"/>
                  </a:cubicBezTo>
                  <a:cubicBezTo>
                    <a:pt x="900" y="398"/>
                    <a:pt x="899" y="399"/>
                    <a:pt x="897" y="399"/>
                  </a:cubicBezTo>
                  <a:cubicBezTo>
                    <a:pt x="896" y="399"/>
                    <a:pt x="895" y="399"/>
                    <a:pt x="893" y="400"/>
                  </a:cubicBezTo>
                  <a:cubicBezTo>
                    <a:pt x="892" y="401"/>
                    <a:pt x="892" y="402"/>
                    <a:pt x="892" y="403"/>
                  </a:cubicBezTo>
                  <a:cubicBezTo>
                    <a:pt x="892" y="405"/>
                    <a:pt x="892" y="407"/>
                    <a:pt x="892" y="408"/>
                  </a:cubicBezTo>
                  <a:cubicBezTo>
                    <a:pt x="893" y="411"/>
                    <a:pt x="894" y="414"/>
                    <a:pt x="896" y="417"/>
                  </a:cubicBezTo>
                  <a:cubicBezTo>
                    <a:pt x="897" y="418"/>
                    <a:pt x="898" y="419"/>
                    <a:pt x="898" y="421"/>
                  </a:cubicBezTo>
                  <a:cubicBezTo>
                    <a:pt x="899" y="422"/>
                    <a:pt x="899" y="424"/>
                    <a:pt x="900" y="425"/>
                  </a:cubicBezTo>
                  <a:cubicBezTo>
                    <a:pt x="900" y="426"/>
                    <a:pt x="900" y="428"/>
                    <a:pt x="901" y="429"/>
                  </a:cubicBezTo>
                  <a:cubicBezTo>
                    <a:pt x="902" y="431"/>
                    <a:pt x="903" y="431"/>
                    <a:pt x="903" y="433"/>
                  </a:cubicBezTo>
                  <a:cubicBezTo>
                    <a:pt x="903" y="435"/>
                    <a:pt x="902" y="436"/>
                    <a:pt x="901" y="437"/>
                  </a:cubicBezTo>
                  <a:cubicBezTo>
                    <a:pt x="900" y="439"/>
                    <a:pt x="900" y="440"/>
                    <a:pt x="898" y="441"/>
                  </a:cubicBezTo>
                  <a:cubicBezTo>
                    <a:pt x="896" y="443"/>
                    <a:pt x="893" y="444"/>
                    <a:pt x="890" y="443"/>
                  </a:cubicBezTo>
                  <a:cubicBezTo>
                    <a:pt x="889" y="443"/>
                    <a:pt x="888" y="441"/>
                    <a:pt x="888" y="440"/>
                  </a:cubicBezTo>
                  <a:cubicBezTo>
                    <a:pt x="888" y="438"/>
                    <a:pt x="888" y="437"/>
                    <a:pt x="887" y="435"/>
                  </a:cubicBezTo>
                  <a:cubicBezTo>
                    <a:pt x="886" y="434"/>
                    <a:pt x="884" y="434"/>
                    <a:pt x="883" y="433"/>
                  </a:cubicBezTo>
                  <a:cubicBezTo>
                    <a:pt x="882" y="432"/>
                    <a:pt x="881" y="431"/>
                    <a:pt x="880" y="430"/>
                  </a:cubicBezTo>
                  <a:cubicBezTo>
                    <a:pt x="879" y="428"/>
                    <a:pt x="879" y="427"/>
                    <a:pt x="879" y="425"/>
                  </a:cubicBezTo>
                  <a:cubicBezTo>
                    <a:pt x="880" y="424"/>
                    <a:pt x="881" y="423"/>
                    <a:pt x="882" y="422"/>
                  </a:cubicBezTo>
                  <a:cubicBezTo>
                    <a:pt x="883" y="420"/>
                    <a:pt x="884" y="419"/>
                    <a:pt x="884" y="418"/>
                  </a:cubicBezTo>
                  <a:cubicBezTo>
                    <a:pt x="885" y="416"/>
                    <a:pt x="886" y="416"/>
                    <a:pt x="887" y="414"/>
                  </a:cubicBezTo>
                  <a:cubicBezTo>
                    <a:pt x="888" y="414"/>
                    <a:pt x="889" y="413"/>
                    <a:pt x="889" y="411"/>
                  </a:cubicBezTo>
                  <a:cubicBezTo>
                    <a:pt x="890" y="410"/>
                    <a:pt x="890" y="408"/>
                    <a:pt x="890" y="406"/>
                  </a:cubicBezTo>
                  <a:cubicBezTo>
                    <a:pt x="890" y="406"/>
                    <a:pt x="889" y="405"/>
                    <a:pt x="889" y="404"/>
                  </a:cubicBezTo>
                  <a:cubicBezTo>
                    <a:pt x="889" y="403"/>
                    <a:pt x="889" y="403"/>
                    <a:pt x="889" y="402"/>
                  </a:cubicBezTo>
                  <a:cubicBezTo>
                    <a:pt x="889" y="401"/>
                    <a:pt x="889" y="401"/>
                    <a:pt x="889" y="400"/>
                  </a:cubicBezTo>
                  <a:cubicBezTo>
                    <a:pt x="889" y="399"/>
                    <a:pt x="890" y="399"/>
                    <a:pt x="889" y="398"/>
                  </a:cubicBezTo>
                  <a:cubicBezTo>
                    <a:pt x="889" y="398"/>
                    <a:pt x="888" y="397"/>
                    <a:pt x="888" y="397"/>
                  </a:cubicBezTo>
                  <a:cubicBezTo>
                    <a:pt x="887" y="396"/>
                    <a:pt x="887" y="395"/>
                    <a:pt x="886" y="395"/>
                  </a:cubicBezTo>
                  <a:cubicBezTo>
                    <a:pt x="885" y="394"/>
                    <a:pt x="884" y="394"/>
                    <a:pt x="883" y="392"/>
                  </a:cubicBezTo>
                  <a:cubicBezTo>
                    <a:pt x="883" y="390"/>
                    <a:pt x="881" y="389"/>
                    <a:pt x="882" y="388"/>
                  </a:cubicBezTo>
                  <a:cubicBezTo>
                    <a:pt x="883" y="386"/>
                    <a:pt x="884" y="385"/>
                    <a:pt x="885" y="385"/>
                  </a:cubicBezTo>
                  <a:cubicBezTo>
                    <a:pt x="888" y="383"/>
                    <a:pt x="890" y="383"/>
                    <a:pt x="893" y="382"/>
                  </a:cubicBezTo>
                  <a:cubicBezTo>
                    <a:pt x="894" y="381"/>
                    <a:pt x="895" y="380"/>
                    <a:pt x="896" y="379"/>
                  </a:cubicBezTo>
                  <a:cubicBezTo>
                    <a:pt x="898" y="378"/>
                    <a:pt x="899" y="378"/>
                    <a:pt x="900" y="377"/>
                  </a:cubicBezTo>
                  <a:cubicBezTo>
                    <a:pt x="901" y="376"/>
                    <a:pt x="901" y="375"/>
                    <a:pt x="901" y="373"/>
                  </a:cubicBezTo>
                  <a:cubicBezTo>
                    <a:pt x="901" y="372"/>
                    <a:pt x="900" y="371"/>
                    <a:pt x="899" y="370"/>
                  </a:cubicBezTo>
                  <a:cubicBezTo>
                    <a:pt x="897" y="367"/>
                    <a:pt x="893" y="366"/>
                    <a:pt x="891" y="366"/>
                  </a:cubicBezTo>
                  <a:cubicBezTo>
                    <a:pt x="889" y="366"/>
                    <a:pt x="887" y="367"/>
                    <a:pt x="886" y="367"/>
                  </a:cubicBezTo>
                  <a:cubicBezTo>
                    <a:pt x="885" y="368"/>
                    <a:pt x="883" y="368"/>
                    <a:pt x="882" y="369"/>
                  </a:cubicBezTo>
                  <a:cubicBezTo>
                    <a:pt x="881" y="370"/>
                    <a:pt x="879" y="371"/>
                    <a:pt x="878" y="372"/>
                  </a:cubicBezTo>
                  <a:cubicBezTo>
                    <a:pt x="877" y="372"/>
                    <a:pt x="877" y="373"/>
                    <a:pt x="876" y="373"/>
                  </a:cubicBezTo>
                  <a:cubicBezTo>
                    <a:pt x="876" y="374"/>
                    <a:pt x="876" y="375"/>
                    <a:pt x="875" y="375"/>
                  </a:cubicBezTo>
                  <a:cubicBezTo>
                    <a:pt x="875" y="377"/>
                    <a:pt x="874" y="378"/>
                    <a:pt x="873" y="379"/>
                  </a:cubicBezTo>
                  <a:cubicBezTo>
                    <a:pt x="872" y="380"/>
                    <a:pt x="871" y="381"/>
                    <a:pt x="869" y="382"/>
                  </a:cubicBezTo>
                  <a:cubicBezTo>
                    <a:pt x="868" y="383"/>
                    <a:pt x="867" y="383"/>
                    <a:pt x="865" y="384"/>
                  </a:cubicBezTo>
                  <a:cubicBezTo>
                    <a:pt x="864" y="384"/>
                    <a:pt x="863" y="385"/>
                    <a:pt x="862" y="385"/>
                  </a:cubicBezTo>
                  <a:cubicBezTo>
                    <a:pt x="861" y="386"/>
                    <a:pt x="859" y="387"/>
                    <a:pt x="858" y="388"/>
                  </a:cubicBezTo>
                  <a:cubicBezTo>
                    <a:pt x="857" y="389"/>
                    <a:pt x="856" y="391"/>
                    <a:pt x="854" y="392"/>
                  </a:cubicBezTo>
                  <a:cubicBezTo>
                    <a:pt x="853" y="392"/>
                    <a:pt x="851" y="393"/>
                    <a:pt x="849" y="393"/>
                  </a:cubicBezTo>
                  <a:cubicBezTo>
                    <a:pt x="849" y="393"/>
                    <a:pt x="848" y="393"/>
                    <a:pt x="847" y="393"/>
                  </a:cubicBezTo>
                  <a:cubicBezTo>
                    <a:pt x="846" y="393"/>
                    <a:pt x="845" y="393"/>
                    <a:pt x="844" y="393"/>
                  </a:cubicBezTo>
                  <a:cubicBezTo>
                    <a:pt x="843" y="393"/>
                    <a:pt x="841" y="392"/>
                    <a:pt x="840" y="393"/>
                  </a:cubicBezTo>
                  <a:cubicBezTo>
                    <a:pt x="839" y="393"/>
                    <a:pt x="838" y="393"/>
                    <a:pt x="838" y="392"/>
                  </a:cubicBezTo>
                  <a:cubicBezTo>
                    <a:pt x="837" y="392"/>
                    <a:pt x="837" y="391"/>
                    <a:pt x="836" y="391"/>
                  </a:cubicBezTo>
                  <a:cubicBezTo>
                    <a:pt x="834" y="391"/>
                    <a:pt x="833" y="393"/>
                    <a:pt x="833" y="394"/>
                  </a:cubicBezTo>
                  <a:cubicBezTo>
                    <a:pt x="832" y="396"/>
                    <a:pt x="832" y="397"/>
                    <a:pt x="831" y="398"/>
                  </a:cubicBezTo>
                  <a:cubicBezTo>
                    <a:pt x="830" y="399"/>
                    <a:pt x="828" y="399"/>
                    <a:pt x="826" y="399"/>
                  </a:cubicBezTo>
                  <a:cubicBezTo>
                    <a:pt x="825" y="399"/>
                    <a:pt x="824" y="399"/>
                    <a:pt x="822" y="398"/>
                  </a:cubicBezTo>
                  <a:cubicBezTo>
                    <a:pt x="821" y="397"/>
                    <a:pt x="819" y="397"/>
                    <a:pt x="818" y="397"/>
                  </a:cubicBezTo>
                  <a:cubicBezTo>
                    <a:pt x="817" y="397"/>
                    <a:pt x="815" y="398"/>
                    <a:pt x="814" y="399"/>
                  </a:cubicBezTo>
                  <a:cubicBezTo>
                    <a:pt x="814" y="400"/>
                    <a:pt x="813" y="401"/>
                    <a:pt x="813" y="401"/>
                  </a:cubicBezTo>
                  <a:cubicBezTo>
                    <a:pt x="812" y="401"/>
                    <a:pt x="811" y="402"/>
                    <a:pt x="811" y="402"/>
                  </a:cubicBezTo>
                  <a:cubicBezTo>
                    <a:pt x="810" y="403"/>
                    <a:pt x="810" y="404"/>
                    <a:pt x="810" y="404"/>
                  </a:cubicBezTo>
                  <a:cubicBezTo>
                    <a:pt x="809" y="405"/>
                    <a:pt x="809" y="405"/>
                    <a:pt x="808" y="406"/>
                  </a:cubicBezTo>
                  <a:cubicBezTo>
                    <a:pt x="807" y="407"/>
                    <a:pt x="805" y="407"/>
                    <a:pt x="804" y="408"/>
                  </a:cubicBezTo>
                  <a:cubicBezTo>
                    <a:pt x="802" y="409"/>
                    <a:pt x="801" y="410"/>
                    <a:pt x="801" y="412"/>
                  </a:cubicBezTo>
                  <a:cubicBezTo>
                    <a:pt x="801" y="412"/>
                    <a:pt x="801" y="413"/>
                    <a:pt x="800" y="414"/>
                  </a:cubicBezTo>
                  <a:cubicBezTo>
                    <a:pt x="800" y="415"/>
                    <a:pt x="798" y="416"/>
                    <a:pt x="799" y="418"/>
                  </a:cubicBezTo>
                  <a:cubicBezTo>
                    <a:pt x="799" y="419"/>
                    <a:pt x="800" y="417"/>
                    <a:pt x="801" y="418"/>
                  </a:cubicBezTo>
                  <a:cubicBezTo>
                    <a:pt x="802" y="420"/>
                    <a:pt x="801" y="423"/>
                    <a:pt x="800" y="425"/>
                  </a:cubicBezTo>
                  <a:cubicBezTo>
                    <a:pt x="799" y="427"/>
                    <a:pt x="797" y="428"/>
                    <a:pt x="799" y="429"/>
                  </a:cubicBezTo>
                  <a:cubicBezTo>
                    <a:pt x="800" y="430"/>
                    <a:pt x="801" y="430"/>
                    <a:pt x="801" y="431"/>
                  </a:cubicBezTo>
                  <a:cubicBezTo>
                    <a:pt x="801" y="432"/>
                    <a:pt x="800" y="432"/>
                    <a:pt x="800" y="433"/>
                  </a:cubicBezTo>
                  <a:cubicBezTo>
                    <a:pt x="799" y="434"/>
                    <a:pt x="798" y="435"/>
                    <a:pt x="796" y="435"/>
                  </a:cubicBezTo>
                  <a:cubicBezTo>
                    <a:pt x="795" y="435"/>
                    <a:pt x="793" y="435"/>
                    <a:pt x="791" y="436"/>
                  </a:cubicBezTo>
                  <a:cubicBezTo>
                    <a:pt x="790" y="436"/>
                    <a:pt x="789" y="438"/>
                    <a:pt x="788" y="439"/>
                  </a:cubicBezTo>
                  <a:cubicBezTo>
                    <a:pt x="786" y="441"/>
                    <a:pt x="787" y="445"/>
                    <a:pt x="784" y="447"/>
                  </a:cubicBezTo>
                  <a:cubicBezTo>
                    <a:pt x="783" y="448"/>
                    <a:pt x="781" y="448"/>
                    <a:pt x="780" y="449"/>
                  </a:cubicBezTo>
                  <a:cubicBezTo>
                    <a:pt x="779" y="450"/>
                    <a:pt x="778" y="451"/>
                    <a:pt x="776" y="452"/>
                  </a:cubicBezTo>
                  <a:cubicBezTo>
                    <a:pt x="775" y="452"/>
                    <a:pt x="773" y="452"/>
                    <a:pt x="771" y="453"/>
                  </a:cubicBezTo>
                  <a:cubicBezTo>
                    <a:pt x="770" y="454"/>
                    <a:pt x="771" y="456"/>
                    <a:pt x="771" y="457"/>
                  </a:cubicBezTo>
                  <a:cubicBezTo>
                    <a:pt x="773" y="458"/>
                    <a:pt x="773" y="460"/>
                    <a:pt x="774" y="461"/>
                  </a:cubicBezTo>
                  <a:cubicBezTo>
                    <a:pt x="775" y="462"/>
                    <a:pt x="775" y="464"/>
                    <a:pt x="775" y="465"/>
                  </a:cubicBezTo>
                  <a:cubicBezTo>
                    <a:pt x="775" y="466"/>
                    <a:pt x="776" y="469"/>
                    <a:pt x="774" y="469"/>
                  </a:cubicBezTo>
                  <a:cubicBezTo>
                    <a:pt x="773" y="469"/>
                    <a:pt x="772" y="467"/>
                    <a:pt x="772" y="466"/>
                  </a:cubicBezTo>
                  <a:cubicBezTo>
                    <a:pt x="771" y="464"/>
                    <a:pt x="770" y="463"/>
                    <a:pt x="769" y="462"/>
                  </a:cubicBezTo>
                  <a:cubicBezTo>
                    <a:pt x="768" y="461"/>
                    <a:pt x="767" y="460"/>
                    <a:pt x="767" y="458"/>
                  </a:cubicBezTo>
                  <a:cubicBezTo>
                    <a:pt x="766" y="457"/>
                    <a:pt x="765" y="455"/>
                    <a:pt x="764" y="454"/>
                  </a:cubicBezTo>
                  <a:cubicBezTo>
                    <a:pt x="763" y="453"/>
                    <a:pt x="762" y="453"/>
                    <a:pt x="760" y="452"/>
                  </a:cubicBezTo>
                  <a:cubicBezTo>
                    <a:pt x="757" y="452"/>
                    <a:pt x="756" y="449"/>
                    <a:pt x="754" y="447"/>
                  </a:cubicBezTo>
                  <a:cubicBezTo>
                    <a:pt x="752" y="445"/>
                    <a:pt x="751" y="444"/>
                    <a:pt x="750" y="443"/>
                  </a:cubicBezTo>
                  <a:cubicBezTo>
                    <a:pt x="749" y="441"/>
                    <a:pt x="746" y="441"/>
                    <a:pt x="744" y="440"/>
                  </a:cubicBezTo>
                  <a:cubicBezTo>
                    <a:pt x="742" y="440"/>
                    <a:pt x="740" y="439"/>
                    <a:pt x="738" y="438"/>
                  </a:cubicBezTo>
                  <a:cubicBezTo>
                    <a:pt x="733" y="436"/>
                    <a:pt x="729" y="434"/>
                    <a:pt x="725" y="433"/>
                  </a:cubicBezTo>
                  <a:cubicBezTo>
                    <a:pt x="723" y="432"/>
                    <a:pt x="721" y="432"/>
                    <a:pt x="720" y="432"/>
                  </a:cubicBezTo>
                  <a:cubicBezTo>
                    <a:pt x="718" y="431"/>
                    <a:pt x="716" y="432"/>
                    <a:pt x="714" y="432"/>
                  </a:cubicBezTo>
                  <a:cubicBezTo>
                    <a:pt x="712" y="432"/>
                    <a:pt x="710" y="432"/>
                    <a:pt x="708" y="433"/>
                  </a:cubicBezTo>
                  <a:cubicBezTo>
                    <a:pt x="706" y="434"/>
                    <a:pt x="705" y="435"/>
                    <a:pt x="704" y="436"/>
                  </a:cubicBezTo>
                  <a:cubicBezTo>
                    <a:pt x="703" y="437"/>
                    <a:pt x="701" y="438"/>
                    <a:pt x="700" y="439"/>
                  </a:cubicBezTo>
                  <a:cubicBezTo>
                    <a:pt x="699" y="440"/>
                    <a:pt x="697" y="441"/>
                    <a:pt x="696" y="442"/>
                  </a:cubicBezTo>
                  <a:cubicBezTo>
                    <a:pt x="694" y="443"/>
                    <a:pt x="693" y="443"/>
                    <a:pt x="691" y="444"/>
                  </a:cubicBezTo>
                  <a:cubicBezTo>
                    <a:pt x="689" y="444"/>
                    <a:pt x="688" y="445"/>
                    <a:pt x="686" y="445"/>
                  </a:cubicBezTo>
                  <a:cubicBezTo>
                    <a:pt x="684" y="446"/>
                    <a:pt x="682" y="448"/>
                    <a:pt x="680" y="448"/>
                  </a:cubicBezTo>
                  <a:cubicBezTo>
                    <a:pt x="679" y="449"/>
                    <a:pt x="677" y="450"/>
                    <a:pt x="675" y="449"/>
                  </a:cubicBezTo>
                  <a:cubicBezTo>
                    <a:pt x="674" y="449"/>
                    <a:pt x="672" y="449"/>
                    <a:pt x="671" y="448"/>
                  </a:cubicBezTo>
                  <a:cubicBezTo>
                    <a:pt x="670" y="447"/>
                    <a:pt x="669" y="446"/>
                    <a:pt x="667" y="445"/>
                  </a:cubicBezTo>
                  <a:cubicBezTo>
                    <a:pt x="665" y="445"/>
                    <a:pt x="663" y="444"/>
                    <a:pt x="662" y="442"/>
                  </a:cubicBezTo>
                  <a:cubicBezTo>
                    <a:pt x="661" y="441"/>
                    <a:pt x="660" y="440"/>
                    <a:pt x="659" y="441"/>
                  </a:cubicBezTo>
                  <a:cubicBezTo>
                    <a:pt x="659" y="442"/>
                    <a:pt x="662" y="443"/>
                    <a:pt x="662" y="444"/>
                  </a:cubicBezTo>
                  <a:cubicBezTo>
                    <a:pt x="662" y="445"/>
                    <a:pt x="661" y="445"/>
                    <a:pt x="660" y="445"/>
                  </a:cubicBezTo>
                  <a:cubicBezTo>
                    <a:pt x="659" y="445"/>
                    <a:pt x="659" y="446"/>
                    <a:pt x="658" y="446"/>
                  </a:cubicBezTo>
                  <a:cubicBezTo>
                    <a:pt x="657" y="447"/>
                    <a:pt x="655" y="446"/>
                    <a:pt x="654" y="445"/>
                  </a:cubicBezTo>
                  <a:cubicBezTo>
                    <a:pt x="654" y="445"/>
                    <a:pt x="654" y="444"/>
                    <a:pt x="653" y="444"/>
                  </a:cubicBezTo>
                  <a:cubicBezTo>
                    <a:pt x="653" y="444"/>
                    <a:pt x="653" y="444"/>
                    <a:pt x="652" y="444"/>
                  </a:cubicBezTo>
                  <a:cubicBezTo>
                    <a:pt x="652" y="443"/>
                    <a:pt x="652" y="442"/>
                    <a:pt x="652" y="442"/>
                  </a:cubicBezTo>
                  <a:cubicBezTo>
                    <a:pt x="652" y="441"/>
                    <a:pt x="652" y="440"/>
                    <a:pt x="651" y="440"/>
                  </a:cubicBezTo>
                  <a:cubicBezTo>
                    <a:pt x="650" y="440"/>
                    <a:pt x="650" y="440"/>
                    <a:pt x="650" y="439"/>
                  </a:cubicBezTo>
                  <a:cubicBezTo>
                    <a:pt x="649" y="438"/>
                    <a:pt x="649" y="438"/>
                    <a:pt x="649" y="437"/>
                  </a:cubicBezTo>
                  <a:cubicBezTo>
                    <a:pt x="648" y="437"/>
                    <a:pt x="647" y="437"/>
                    <a:pt x="647" y="436"/>
                  </a:cubicBezTo>
                  <a:cubicBezTo>
                    <a:pt x="647" y="435"/>
                    <a:pt x="647" y="435"/>
                    <a:pt x="646" y="434"/>
                  </a:cubicBezTo>
                  <a:cubicBezTo>
                    <a:pt x="646" y="434"/>
                    <a:pt x="645" y="433"/>
                    <a:pt x="645" y="433"/>
                  </a:cubicBezTo>
                  <a:cubicBezTo>
                    <a:pt x="645" y="432"/>
                    <a:pt x="645" y="431"/>
                    <a:pt x="644" y="431"/>
                  </a:cubicBezTo>
                  <a:cubicBezTo>
                    <a:pt x="643" y="431"/>
                    <a:pt x="643" y="431"/>
                    <a:pt x="642" y="430"/>
                  </a:cubicBezTo>
                  <a:cubicBezTo>
                    <a:pt x="641" y="430"/>
                    <a:pt x="640" y="428"/>
                    <a:pt x="638" y="427"/>
                  </a:cubicBezTo>
                  <a:cubicBezTo>
                    <a:pt x="638" y="427"/>
                    <a:pt x="637" y="426"/>
                    <a:pt x="637" y="426"/>
                  </a:cubicBezTo>
                  <a:cubicBezTo>
                    <a:pt x="636" y="425"/>
                    <a:pt x="635" y="424"/>
                    <a:pt x="634" y="423"/>
                  </a:cubicBezTo>
                  <a:cubicBezTo>
                    <a:pt x="632" y="421"/>
                    <a:pt x="630" y="420"/>
                    <a:pt x="628" y="417"/>
                  </a:cubicBezTo>
                  <a:cubicBezTo>
                    <a:pt x="627" y="416"/>
                    <a:pt x="626" y="415"/>
                    <a:pt x="625" y="413"/>
                  </a:cubicBezTo>
                  <a:cubicBezTo>
                    <a:pt x="625" y="411"/>
                    <a:pt x="624" y="410"/>
                    <a:pt x="623" y="408"/>
                  </a:cubicBezTo>
                  <a:cubicBezTo>
                    <a:pt x="622" y="407"/>
                    <a:pt x="622" y="406"/>
                    <a:pt x="621" y="404"/>
                  </a:cubicBezTo>
                  <a:cubicBezTo>
                    <a:pt x="621" y="403"/>
                    <a:pt x="621" y="401"/>
                    <a:pt x="619" y="401"/>
                  </a:cubicBezTo>
                  <a:cubicBezTo>
                    <a:pt x="618" y="400"/>
                    <a:pt x="617" y="399"/>
                    <a:pt x="616" y="398"/>
                  </a:cubicBezTo>
                  <a:cubicBezTo>
                    <a:pt x="616" y="397"/>
                    <a:pt x="616" y="396"/>
                    <a:pt x="616" y="396"/>
                  </a:cubicBezTo>
                  <a:cubicBezTo>
                    <a:pt x="615" y="395"/>
                    <a:pt x="615" y="395"/>
                    <a:pt x="615" y="394"/>
                  </a:cubicBezTo>
                  <a:cubicBezTo>
                    <a:pt x="614" y="392"/>
                    <a:pt x="615" y="391"/>
                    <a:pt x="616" y="389"/>
                  </a:cubicBezTo>
                  <a:cubicBezTo>
                    <a:pt x="616" y="389"/>
                    <a:pt x="617" y="388"/>
                    <a:pt x="617" y="388"/>
                  </a:cubicBezTo>
                  <a:cubicBezTo>
                    <a:pt x="618" y="387"/>
                    <a:pt x="619" y="386"/>
                    <a:pt x="619" y="385"/>
                  </a:cubicBezTo>
                  <a:cubicBezTo>
                    <a:pt x="619" y="384"/>
                    <a:pt x="619" y="383"/>
                    <a:pt x="618" y="383"/>
                  </a:cubicBezTo>
                  <a:cubicBezTo>
                    <a:pt x="618" y="382"/>
                    <a:pt x="617" y="382"/>
                    <a:pt x="617" y="381"/>
                  </a:cubicBezTo>
                  <a:cubicBezTo>
                    <a:pt x="616" y="381"/>
                    <a:pt x="617" y="380"/>
                    <a:pt x="617" y="379"/>
                  </a:cubicBezTo>
                  <a:cubicBezTo>
                    <a:pt x="617" y="378"/>
                    <a:pt x="617" y="378"/>
                    <a:pt x="617" y="377"/>
                  </a:cubicBezTo>
                  <a:cubicBezTo>
                    <a:pt x="617" y="376"/>
                    <a:pt x="616" y="375"/>
                    <a:pt x="617" y="374"/>
                  </a:cubicBezTo>
                  <a:cubicBezTo>
                    <a:pt x="617" y="373"/>
                    <a:pt x="618" y="374"/>
                    <a:pt x="618" y="375"/>
                  </a:cubicBezTo>
                  <a:cubicBezTo>
                    <a:pt x="618" y="375"/>
                    <a:pt x="618" y="376"/>
                    <a:pt x="619" y="377"/>
                  </a:cubicBezTo>
                  <a:cubicBezTo>
                    <a:pt x="620" y="376"/>
                    <a:pt x="619" y="374"/>
                    <a:pt x="619" y="373"/>
                  </a:cubicBezTo>
                  <a:cubicBezTo>
                    <a:pt x="619" y="372"/>
                    <a:pt x="619" y="371"/>
                    <a:pt x="619" y="369"/>
                  </a:cubicBezTo>
                  <a:cubicBezTo>
                    <a:pt x="619" y="368"/>
                    <a:pt x="619" y="368"/>
                    <a:pt x="619" y="368"/>
                  </a:cubicBezTo>
                  <a:cubicBezTo>
                    <a:pt x="618" y="367"/>
                    <a:pt x="617" y="367"/>
                    <a:pt x="617" y="366"/>
                  </a:cubicBezTo>
                  <a:cubicBezTo>
                    <a:pt x="617" y="365"/>
                    <a:pt x="619" y="365"/>
                    <a:pt x="620" y="364"/>
                  </a:cubicBezTo>
                  <a:cubicBezTo>
                    <a:pt x="620" y="363"/>
                    <a:pt x="620" y="362"/>
                    <a:pt x="620" y="361"/>
                  </a:cubicBezTo>
                  <a:cubicBezTo>
                    <a:pt x="621" y="361"/>
                    <a:pt x="621" y="362"/>
                    <a:pt x="621" y="363"/>
                  </a:cubicBezTo>
                  <a:cubicBezTo>
                    <a:pt x="621" y="364"/>
                    <a:pt x="621" y="364"/>
                    <a:pt x="621" y="365"/>
                  </a:cubicBezTo>
                  <a:cubicBezTo>
                    <a:pt x="620" y="366"/>
                    <a:pt x="621" y="367"/>
                    <a:pt x="621" y="367"/>
                  </a:cubicBezTo>
                  <a:cubicBezTo>
                    <a:pt x="621" y="368"/>
                    <a:pt x="621" y="369"/>
                    <a:pt x="622" y="368"/>
                  </a:cubicBezTo>
                  <a:cubicBezTo>
                    <a:pt x="622" y="368"/>
                    <a:pt x="622" y="366"/>
                    <a:pt x="622" y="366"/>
                  </a:cubicBezTo>
                  <a:cubicBezTo>
                    <a:pt x="622" y="364"/>
                    <a:pt x="622" y="363"/>
                    <a:pt x="623" y="361"/>
                  </a:cubicBezTo>
                  <a:cubicBezTo>
                    <a:pt x="623" y="360"/>
                    <a:pt x="622" y="358"/>
                    <a:pt x="623" y="357"/>
                  </a:cubicBezTo>
                  <a:cubicBezTo>
                    <a:pt x="623" y="356"/>
                    <a:pt x="623" y="354"/>
                    <a:pt x="623" y="353"/>
                  </a:cubicBezTo>
                  <a:cubicBezTo>
                    <a:pt x="623" y="351"/>
                    <a:pt x="623" y="350"/>
                    <a:pt x="624" y="349"/>
                  </a:cubicBezTo>
                  <a:cubicBezTo>
                    <a:pt x="624" y="346"/>
                    <a:pt x="625" y="343"/>
                    <a:pt x="625" y="340"/>
                  </a:cubicBezTo>
                  <a:cubicBezTo>
                    <a:pt x="625" y="336"/>
                    <a:pt x="626" y="332"/>
                    <a:pt x="628" y="328"/>
                  </a:cubicBezTo>
                  <a:cubicBezTo>
                    <a:pt x="628" y="327"/>
                    <a:pt x="629" y="326"/>
                    <a:pt x="629" y="324"/>
                  </a:cubicBezTo>
                  <a:cubicBezTo>
                    <a:pt x="629" y="322"/>
                    <a:pt x="629" y="321"/>
                    <a:pt x="629" y="320"/>
                  </a:cubicBezTo>
                  <a:cubicBezTo>
                    <a:pt x="629" y="319"/>
                    <a:pt x="629" y="318"/>
                    <a:pt x="629" y="317"/>
                  </a:cubicBezTo>
                  <a:cubicBezTo>
                    <a:pt x="629" y="316"/>
                    <a:pt x="628" y="316"/>
                    <a:pt x="628" y="315"/>
                  </a:cubicBezTo>
                  <a:cubicBezTo>
                    <a:pt x="628" y="315"/>
                    <a:pt x="628" y="314"/>
                    <a:pt x="627" y="313"/>
                  </a:cubicBezTo>
                  <a:cubicBezTo>
                    <a:pt x="627" y="312"/>
                    <a:pt x="626" y="312"/>
                    <a:pt x="625" y="311"/>
                  </a:cubicBezTo>
                  <a:cubicBezTo>
                    <a:pt x="626" y="309"/>
                    <a:pt x="627" y="310"/>
                    <a:pt x="628" y="309"/>
                  </a:cubicBezTo>
                  <a:cubicBezTo>
                    <a:pt x="629" y="309"/>
                    <a:pt x="629" y="308"/>
                    <a:pt x="630" y="308"/>
                  </a:cubicBezTo>
                  <a:cubicBezTo>
                    <a:pt x="631" y="308"/>
                    <a:pt x="632" y="308"/>
                    <a:pt x="631" y="307"/>
                  </a:cubicBezTo>
                  <a:cubicBezTo>
                    <a:pt x="630" y="307"/>
                    <a:pt x="628" y="307"/>
                    <a:pt x="627" y="306"/>
                  </a:cubicBezTo>
                  <a:cubicBezTo>
                    <a:pt x="626" y="305"/>
                    <a:pt x="625" y="304"/>
                    <a:pt x="624" y="304"/>
                  </a:cubicBezTo>
                  <a:cubicBezTo>
                    <a:pt x="623" y="304"/>
                    <a:pt x="623" y="304"/>
                    <a:pt x="622" y="303"/>
                  </a:cubicBezTo>
                  <a:cubicBezTo>
                    <a:pt x="622" y="302"/>
                    <a:pt x="622" y="301"/>
                    <a:pt x="621" y="300"/>
                  </a:cubicBezTo>
                  <a:cubicBezTo>
                    <a:pt x="620" y="300"/>
                    <a:pt x="619" y="299"/>
                    <a:pt x="619" y="299"/>
                  </a:cubicBezTo>
                  <a:cubicBezTo>
                    <a:pt x="619" y="301"/>
                    <a:pt x="622" y="301"/>
                    <a:pt x="619" y="302"/>
                  </a:cubicBezTo>
                  <a:cubicBezTo>
                    <a:pt x="619" y="303"/>
                    <a:pt x="618" y="303"/>
                    <a:pt x="617" y="302"/>
                  </a:cubicBezTo>
                  <a:cubicBezTo>
                    <a:pt x="615" y="302"/>
                    <a:pt x="614" y="301"/>
                    <a:pt x="613" y="301"/>
                  </a:cubicBezTo>
                  <a:cubicBezTo>
                    <a:pt x="611" y="300"/>
                    <a:pt x="610" y="299"/>
                    <a:pt x="610" y="297"/>
                  </a:cubicBezTo>
                  <a:cubicBezTo>
                    <a:pt x="610" y="296"/>
                    <a:pt x="611" y="295"/>
                    <a:pt x="612" y="296"/>
                  </a:cubicBezTo>
                  <a:cubicBezTo>
                    <a:pt x="613" y="296"/>
                    <a:pt x="613" y="297"/>
                    <a:pt x="614" y="297"/>
                  </a:cubicBezTo>
                  <a:cubicBezTo>
                    <a:pt x="615" y="298"/>
                    <a:pt x="616" y="297"/>
                    <a:pt x="617" y="299"/>
                  </a:cubicBezTo>
                  <a:cubicBezTo>
                    <a:pt x="619" y="300"/>
                    <a:pt x="617" y="298"/>
                    <a:pt x="617" y="297"/>
                  </a:cubicBezTo>
                  <a:cubicBezTo>
                    <a:pt x="616" y="297"/>
                    <a:pt x="615" y="296"/>
                    <a:pt x="615" y="295"/>
                  </a:cubicBezTo>
                  <a:cubicBezTo>
                    <a:pt x="613" y="294"/>
                    <a:pt x="611" y="293"/>
                    <a:pt x="609" y="291"/>
                  </a:cubicBezTo>
                  <a:cubicBezTo>
                    <a:pt x="608" y="290"/>
                    <a:pt x="606" y="289"/>
                    <a:pt x="605" y="289"/>
                  </a:cubicBezTo>
                  <a:cubicBezTo>
                    <a:pt x="603" y="289"/>
                    <a:pt x="601" y="289"/>
                    <a:pt x="599" y="289"/>
                  </a:cubicBezTo>
                  <a:cubicBezTo>
                    <a:pt x="596" y="289"/>
                    <a:pt x="593" y="288"/>
                    <a:pt x="590" y="286"/>
                  </a:cubicBezTo>
                  <a:cubicBezTo>
                    <a:pt x="589" y="285"/>
                    <a:pt x="588" y="284"/>
                    <a:pt x="587" y="285"/>
                  </a:cubicBezTo>
                  <a:cubicBezTo>
                    <a:pt x="585" y="285"/>
                    <a:pt x="584" y="286"/>
                    <a:pt x="582" y="286"/>
                  </a:cubicBezTo>
                  <a:cubicBezTo>
                    <a:pt x="581" y="286"/>
                    <a:pt x="579" y="286"/>
                    <a:pt x="577" y="286"/>
                  </a:cubicBezTo>
                  <a:cubicBezTo>
                    <a:pt x="575" y="286"/>
                    <a:pt x="573" y="284"/>
                    <a:pt x="570" y="284"/>
                  </a:cubicBezTo>
                  <a:cubicBezTo>
                    <a:pt x="569" y="284"/>
                    <a:pt x="569" y="285"/>
                    <a:pt x="568" y="286"/>
                  </a:cubicBezTo>
                  <a:cubicBezTo>
                    <a:pt x="567" y="287"/>
                    <a:pt x="565" y="288"/>
                    <a:pt x="563" y="288"/>
                  </a:cubicBezTo>
                  <a:cubicBezTo>
                    <a:pt x="561" y="289"/>
                    <a:pt x="559" y="289"/>
                    <a:pt x="558" y="289"/>
                  </a:cubicBezTo>
                  <a:cubicBezTo>
                    <a:pt x="556" y="289"/>
                    <a:pt x="555" y="290"/>
                    <a:pt x="553" y="289"/>
                  </a:cubicBezTo>
                  <a:cubicBezTo>
                    <a:pt x="551" y="289"/>
                    <a:pt x="550" y="289"/>
                    <a:pt x="548" y="289"/>
                  </a:cubicBezTo>
                  <a:cubicBezTo>
                    <a:pt x="547" y="290"/>
                    <a:pt x="546" y="290"/>
                    <a:pt x="545" y="290"/>
                  </a:cubicBezTo>
                  <a:cubicBezTo>
                    <a:pt x="544" y="290"/>
                    <a:pt x="543" y="290"/>
                    <a:pt x="542" y="289"/>
                  </a:cubicBezTo>
                  <a:cubicBezTo>
                    <a:pt x="540" y="289"/>
                    <a:pt x="539" y="289"/>
                    <a:pt x="537" y="288"/>
                  </a:cubicBezTo>
                  <a:cubicBezTo>
                    <a:pt x="536" y="288"/>
                    <a:pt x="535" y="288"/>
                    <a:pt x="533" y="287"/>
                  </a:cubicBezTo>
                  <a:cubicBezTo>
                    <a:pt x="531" y="287"/>
                    <a:pt x="529" y="286"/>
                    <a:pt x="526" y="286"/>
                  </a:cubicBezTo>
                  <a:cubicBezTo>
                    <a:pt x="525" y="287"/>
                    <a:pt x="525" y="288"/>
                    <a:pt x="524" y="288"/>
                  </a:cubicBezTo>
                  <a:cubicBezTo>
                    <a:pt x="523" y="289"/>
                    <a:pt x="522" y="288"/>
                    <a:pt x="520" y="289"/>
                  </a:cubicBezTo>
                  <a:cubicBezTo>
                    <a:pt x="520" y="290"/>
                    <a:pt x="519" y="290"/>
                    <a:pt x="517" y="290"/>
                  </a:cubicBezTo>
                  <a:cubicBezTo>
                    <a:pt x="517" y="290"/>
                    <a:pt x="516" y="290"/>
                    <a:pt x="515" y="290"/>
                  </a:cubicBezTo>
                  <a:cubicBezTo>
                    <a:pt x="515" y="289"/>
                    <a:pt x="514" y="288"/>
                    <a:pt x="514" y="288"/>
                  </a:cubicBezTo>
                  <a:cubicBezTo>
                    <a:pt x="513" y="288"/>
                    <a:pt x="512" y="288"/>
                    <a:pt x="512" y="287"/>
                  </a:cubicBezTo>
                  <a:cubicBezTo>
                    <a:pt x="511" y="286"/>
                    <a:pt x="511" y="286"/>
                    <a:pt x="510" y="286"/>
                  </a:cubicBezTo>
                  <a:cubicBezTo>
                    <a:pt x="510" y="286"/>
                    <a:pt x="509" y="286"/>
                    <a:pt x="509" y="286"/>
                  </a:cubicBezTo>
                  <a:cubicBezTo>
                    <a:pt x="509" y="286"/>
                    <a:pt x="509" y="285"/>
                    <a:pt x="508" y="285"/>
                  </a:cubicBezTo>
                  <a:cubicBezTo>
                    <a:pt x="508" y="285"/>
                    <a:pt x="509" y="287"/>
                    <a:pt x="509" y="287"/>
                  </a:cubicBezTo>
                  <a:cubicBezTo>
                    <a:pt x="509" y="287"/>
                    <a:pt x="509" y="287"/>
                    <a:pt x="509" y="288"/>
                  </a:cubicBezTo>
                  <a:cubicBezTo>
                    <a:pt x="510" y="288"/>
                    <a:pt x="510" y="288"/>
                    <a:pt x="510" y="288"/>
                  </a:cubicBezTo>
                  <a:cubicBezTo>
                    <a:pt x="510" y="289"/>
                    <a:pt x="506" y="289"/>
                    <a:pt x="505" y="289"/>
                  </a:cubicBezTo>
                  <a:cubicBezTo>
                    <a:pt x="504" y="288"/>
                    <a:pt x="504" y="288"/>
                    <a:pt x="503" y="288"/>
                  </a:cubicBezTo>
                  <a:cubicBezTo>
                    <a:pt x="502" y="288"/>
                    <a:pt x="502" y="288"/>
                    <a:pt x="502" y="287"/>
                  </a:cubicBezTo>
                  <a:cubicBezTo>
                    <a:pt x="502" y="286"/>
                    <a:pt x="503" y="285"/>
                    <a:pt x="504" y="284"/>
                  </a:cubicBezTo>
                  <a:cubicBezTo>
                    <a:pt x="504" y="283"/>
                    <a:pt x="505" y="282"/>
                    <a:pt x="506" y="281"/>
                  </a:cubicBezTo>
                  <a:cubicBezTo>
                    <a:pt x="507" y="281"/>
                    <a:pt x="507" y="280"/>
                    <a:pt x="508" y="279"/>
                  </a:cubicBezTo>
                  <a:cubicBezTo>
                    <a:pt x="509" y="278"/>
                    <a:pt x="510" y="277"/>
                    <a:pt x="511" y="276"/>
                  </a:cubicBezTo>
                  <a:cubicBezTo>
                    <a:pt x="512" y="275"/>
                    <a:pt x="513" y="273"/>
                    <a:pt x="513" y="272"/>
                  </a:cubicBezTo>
                  <a:cubicBezTo>
                    <a:pt x="514" y="270"/>
                    <a:pt x="515" y="269"/>
                    <a:pt x="515" y="267"/>
                  </a:cubicBezTo>
                  <a:cubicBezTo>
                    <a:pt x="516" y="265"/>
                    <a:pt x="516" y="264"/>
                    <a:pt x="516" y="262"/>
                  </a:cubicBezTo>
                  <a:cubicBezTo>
                    <a:pt x="516" y="260"/>
                    <a:pt x="515" y="259"/>
                    <a:pt x="515" y="257"/>
                  </a:cubicBezTo>
                  <a:cubicBezTo>
                    <a:pt x="515" y="256"/>
                    <a:pt x="516" y="254"/>
                    <a:pt x="516" y="253"/>
                  </a:cubicBezTo>
                  <a:cubicBezTo>
                    <a:pt x="516" y="251"/>
                    <a:pt x="516" y="249"/>
                    <a:pt x="516" y="248"/>
                  </a:cubicBezTo>
                  <a:cubicBezTo>
                    <a:pt x="516" y="247"/>
                    <a:pt x="517" y="246"/>
                    <a:pt x="517" y="245"/>
                  </a:cubicBezTo>
                  <a:cubicBezTo>
                    <a:pt x="517" y="244"/>
                    <a:pt x="518" y="242"/>
                    <a:pt x="518" y="241"/>
                  </a:cubicBezTo>
                  <a:cubicBezTo>
                    <a:pt x="518" y="240"/>
                    <a:pt x="518" y="239"/>
                    <a:pt x="518" y="239"/>
                  </a:cubicBezTo>
                  <a:cubicBezTo>
                    <a:pt x="518" y="238"/>
                    <a:pt x="519" y="237"/>
                    <a:pt x="519" y="235"/>
                  </a:cubicBezTo>
                  <a:cubicBezTo>
                    <a:pt x="519" y="234"/>
                    <a:pt x="518" y="233"/>
                    <a:pt x="518" y="232"/>
                  </a:cubicBezTo>
                  <a:cubicBezTo>
                    <a:pt x="518" y="230"/>
                    <a:pt x="519" y="230"/>
                    <a:pt x="517" y="230"/>
                  </a:cubicBezTo>
                  <a:cubicBezTo>
                    <a:pt x="515" y="229"/>
                    <a:pt x="513" y="230"/>
                    <a:pt x="514" y="227"/>
                  </a:cubicBezTo>
                  <a:cubicBezTo>
                    <a:pt x="514" y="227"/>
                    <a:pt x="515" y="227"/>
                    <a:pt x="516" y="227"/>
                  </a:cubicBezTo>
                  <a:cubicBezTo>
                    <a:pt x="517" y="226"/>
                    <a:pt x="516" y="225"/>
                    <a:pt x="517" y="224"/>
                  </a:cubicBezTo>
                  <a:cubicBezTo>
                    <a:pt x="517" y="224"/>
                    <a:pt x="518" y="224"/>
                    <a:pt x="518" y="223"/>
                  </a:cubicBezTo>
                  <a:cubicBezTo>
                    <a:pt x="518" y="222"/>
                    <a:pt x="518" y="221"/>
                    <a:pt x="518" y="221"/>
                  </a:cubicBezTo>
                  <a:cubicBezTo>
                    <a:pt x="520" y="219"/>
                    <a:pt x="520" y="225"/>
                    <a:pt x="520" y="226"/>
                  </a:cubicBezTo>
                  <a:cubicBezTo>
                    <a:pt x="520" y="227"/>
                    <a:pt x="521" y="227"/>
                    <a:pt x="521" y="228"/>
                  </a:cubicBezTo>
                  <a:cubicBezTo>
                    <a:pt x="522" y="229"/>
                    <a:pt x="521" y="229"/>
                    <a:pt x="521" y="230"/>
                  </a:cubicBezTo>
                  <a:cubicBezTo>
                    <a:pt x="521" y="231"/>
                    <a:pt x="522" y="231"/>
                    <a:pt x="522" y="231"/>
                  </a:cubicBezTo>
                  <a:cubicBezTo>
                    <a:pt x="523" y="232"/>
                    <a:pt x="524" y="233"/>
                    <a:pt x="525" y="233"/>
                  </a:cubicBezTo>
                  <a:cubicBezTo>
                    <a:pt x="525" y="234"/>
                    <a:pt x="525" y="234"/>
                    <a:pt x="526" y="233"/>
                  </a:cubicBezTo>
                  <a:cubicBezTo>
                    <a:pt x="526" y="233"/>
                    <a:pt x="526" y="232"/>
                    <a:pt x="526" y="231"/>
                  </a:cubicBezTo>
                  <a:cubicBezTo>
                    <a:pt x="526" y="230"/>
                    <a:pt x="526" y="228"/>
                    <a:pt x="527" y="227"/>
                  </a:cubicBezTo>
                  <a:cubicBezTo>
                    <a:pt x="527" y="226"/>
                    <a:pt x="527" y="225"/>
                    <a:pt x="527" y="224"/>
                  </a:cubicBezTo>
                  <a:cubicBezTo>
                    <a:pt x="527" y="224"/>
                    <a:pt x="528" y="223"/>
                    <a:pt x="528" y="222"/>
                  </a:cubicBezTo>
                  <a:cubicBezTo>
                    <a:pt x="528" y="219"/>
                    <a:pt x="530" y="216"/>
                    <a:pt x="531" y="213"/>
                  </a:cubicBezTo>
                  <a:cubicBezTo>
                    <a:pt x="532" y="212"/>
                    <a:pt x="531" y="210"/>
                    <a:pt x="533" y="209"/>
                  </a:cubicBezTo>
                  <a:cubicBezTo>
                    <a:pt x="533" y="209"/>
                    <a:pt x="534" y="208"/>
                    <a:pt x="534" y="208"/>
                  </a:cubicBezTo>
                  <a:cubicBezTo>
                    <a:pt x="534" y="207"/>
                    <a:pt x="533" y="207"/>
                    <a:pt x="532" y="207"/>
                  </a:cubicBezTo>
                  <a:cubicBezTo>
                    <a:pt x="531" y="208"/>
                    <a:pt x="531" y="210"/>
                    <a:pt x="529" y="210"/>
                  </a:cubicBezTo>
                  <a:cubicBezTo>
                    <a:pt x="529" y="209"/>
                    <a:pt x="530" y="208"/>
                    <a:pt x="531" y="207"/>
                  </a:cubicBezTo>
                  <a:cubicBezTo>
                    <a:pt x="531" y="206"/>
                    <a:pt x="530" y="206"/>
                    <a:pt x="531" y="205"/>
                  </a:cubicBezTo>
                  <a:cubicBezTo>
                    <a:pt x="532" y="205"/>
                    <a:pt x="532" y="205"/>
                    <a:pt x="533" y="205"/>
                  </a:cubicBezTo>
                  <a:cubicBezTo>
                    <a:pt x="533" y="204"/>
                    <a:pt x="534" y="204"/>
                    <a:pt x="535" y="204"/>
                  </a:cubicBezTo>
                  <a:cubicBezTo>
                    <a:pt x="535" y="203"/>
                    <a:pt x="535" y="202"/>
                    <a:pt x="535" y="202"/>
                  </a:cubicBezTo>
                  <a:cubicBezTo>
                    <a:pt x="534" y="201"/>
                    <a:pt x="534" y="202"/>
                    <a:pt x="533" y="203"/>
                  </a:cubicBezTo>
                  <a:cubicBezTo>
                    <a:pt x="533" y="203"/>
                    <a:pt x="532" y="203"/>
                    <a:pt x="531" y="203"/>
                  </a:cubicBezTo>
                  <a:cubicBezTo>
                    <a:pt x="531" y="203"/>
                    <a:pt x="530" y="203"/>
                    <a:pt x="529" y="202"/>
                  </a:cubicBezTo>
                  <a:cubicBezTo>
                    <a:pt x="529" y="202"/>
                    <a:pt x="529" y="202"/>
                    <a:pt x="529" y="201"/>
                  </a:cubicBezTo>
                  <a:cubicBezTo>
                    <a:pt x="528" y="201"/>
                    <a:pt x="528" y="201"/>
                    <a:pt x="528" y="201"/>
                  </a:cubicBezTo>
                  <a:cubicBezTo>
                    <a:pt x="527" y="200"/>
                    <a:pt x="529" y="198"/>
                    <a:pt x="529" y="197"/>
                  </a:cubicBezTo>
                  <a:cubicBezTo>
                    <a:pt x="531" y="196"/>
                    <a:pt x="532" y="197"/>
                    <a:pt x="533" y="196"/>
                  </a:cubicBezTo>
                  <a:cubicBezTo>
                    <a:pt x="534" y="194"/>
                    <a:pt x="533" y="193"/>
                    <a:pt x="533" y="191"/>
                  </a:cubicBezTo>
                  <a:cubicBezTo>
                    <a:pt x="533" y="190"/>
                    <a:pt x="534" y="189"/>
                    <a:pt x="534" y="187"/>
                  </a:cubicBezTo>
                  <a:cubicBezTo>
                    <a:pt x="535" y="185"/>
                    <a:pt x="536" y="184"/>
                    <a:pt x="538" y="183"/>
                  </a:cubicBezTo>
                  <a:cubicBezTo>
                    <a:pt x="539" y="182"/>
                    <a:pt x="540" y="181"/>
                    <a:pt x="541" y="179"/>
                  </a:cubicBezTo>
                  <a:cubicBezTo>
                    <a:pt x="542" y="178"/>
                    <a:pt x="544" y="177"/>
                    <a:pt x="545" y="175"/>
                  </a:cubicBezTo>
                  <a:cubicBezTo>
                    <a:pt x="546" y="172"/>
                    <a:pt x="548" y="169"/>
                    <a:pt x="549" y="166"/>
                  </a:cubicBezTo>
                  <a:cubicBezTo>
                    <a:pt x="549" y="165"/>
                    <a:pt x="549" y="163"/>
                    <a:pt x="548" y="161"/>
                  </a:cubicBezTo>
                  <a:cubicBezTo>
                    <a:pt x="548" y="160"/>
                    <a:pt x="548" y="158"/>
                    <a:pt x="547" y="157"/>
                  </a:cubicBezTo>
                  <a:cubicBezTo>
                    <a:pt x="545" y="155"/>
                    <a:pt x="544" y="155"/>
                    <a:pt x="542" y="156"/>
                  </a:cubicBezTo>
                  <a:cubicBezTo>
                    <a:pt x="541" y="156"/>
                    <a:pt x="540" y="156"/>
                    <a:pt x="539" y="155"/>
                  </a:cubicBezTo>
                  <a:cubicBezTo>
                    <a:pt x="539" y="155"/>
                    <a:pt x="538" y="154"/>
                    <a:pt x="538" y="154"/>
                  </a:cubicBezTo>
                  <a:cubicBezTo>
                    <a:pt x="536" y="154"/>
                    <a:pt x="535" y="156"/>
                    <a:pt x="534" y="157"/>
                  </a:cubicBezTo>
                  <a:cubicBezTo>
                    <a:pt x="532" y="157"/>
                    <a:pt x="531" y="156"/>
                    <a:pt x="529" y="156"/>
                  </a:cubicBezTo>
                  <a:cubicBezTo>
                    <a:pt x="528" y="155"/>
                    <a:pt x="526" y="155"/>
                    <a:pt x="525" y="155"/>
                  </a:cubicBezTo>
                  <a:cubicBezTo>
                    <a:pt x="523" y="155"/>
                    <a:pt x="521" y="155"/>
                    <a:pt x="520" y="155"/>
                  </a:cubicBezTo>
                  <a:cubicBezTo>
                    <a:pt x="516" y="154"/>
                    <a:pt x="513" y="154"/>
                    <a:pt x="510" y="155"/>
                  </a:cubicBezTo>
                  <a:cubicBezTo>
                    <a:pt x="506" y="157"/>
                    <a:pt x="503" y="158"/>
                    <a:pt x="499" y="160"/>
                  </a:cubicBezTo>
                  <a:cubicBezTo>
                    <a:pt x="496" y="161"/>
                    <a:pt x="492" y="160"/>
                    <a:pt x="489" y="161"/>
                  </a:cubicBezTo>
                  <a:cubicBezTo>
                    <a:pt x="486" y="161"/>
                    <a:pt x="482" y="161"/>
                    <a:pt x="479" y="162"/>
                  </a:cubicBezTo>
                  <a:cubicBezTo>
                    <a:pt x="478" y="163"/>
                    <a:pt x="477" y="164"/>
                    <a:pt x="475" y="165"/>
                  </a:cubicBezTo>
                  <a:cubicBezTo>
                    <a:pt x="474" y="166"/>
                    <a:pt x="473" y="166"/>
                    <a:pt x="471" y="167"/>
                  </a:cubicBezTo>
                  <a:cubicBezTo>
                    <a:pt x="470" y="168"/>
                    <a:pt x="469" y="169"/>
                    <a:pt x="468" y="170"/>
                  </a:cubicBezTo>
                  <a:cubicBezTo>
                    <a:pt x="468" y="172"/>
                    <a:pt x="467" y="173"/>
                    <a:pt x="467" y="175"/>
                  </a:cubicBezTo>
                  <a:cubicBezTo>
                    <a:pt x="467" y="177"/>
                    <a:pt x="466" y="179"/>
                    <a:pt x="466" y="182"/>
                  </a:cubicBezTo>
                  <a:cubicBezTo>
                    <a:pt x="465" y="184"/>
                    <a:pt x="466" y="186"/>
                    <a:pt x="465" y="188"/>
                  </a:cubicBezTo>
                  <a:cubicBezTo>
                    <a:pt x="465" y="189"/>
                    <a:pt x="465" y="191"/>
                    <a:pt x="464" y="192"/>
                  </a:cubicBezTo>
                  <a:cubicBezTo>
                    <a:pt x="463" y="193"/>
                    <a:pt x="462" y="194"/>
                    <a:pt x="461" y="196"/>
                  </a:cubicBezTo>
                  <a:cubicBezTo>
                    <a:pt x="459" y="200"/>
                    <a:pt x="462" y="206"/>
                    <a:pt x="458" y="209"/>
                  </a:cubicBezTo>
                  <a:cubicBezTo>
                    <a:pt x="457" y="209"/>
                    <a:pt x="455" y="210"/>
                    <a:pt x="454" y="211"/>
                  </a:cubicBezTo>
                  <a:cubicBezTo>
                    <a:pt x="452" y="212"/>
                    <a:pt x="452" y="213"/>
                    <a:pt x="450" y="214"/>
                  </a:cubicBezTo>
                  <a:cubicBezTo>
                    <a:pt x="449" y="215"/>
                    <a:pt x="447" y="215"/>
                    <a:pt x="446" y="216"/>
                  </a:cubicBezTo>
                  <a:cubicBezTo>
                    <a:pt x="445" y="216"/>
                    <a:pt x="444" y="216"/>
                    <a:pt x="445" y="217"/>
                  </a:cubicBezTo>
                  <a:cubicBezTo>
                    <a:pt x="445" y="218"/>
                    <a:pt x="446" y="217"/>
                    <a:pt x="447" y="218"/>
                  </a:cubicBezTo>
                  <a:cubicBezTo>
                    <a:pt x="447" y="219"/>
                    <a:pt x="446" y="219"/>
                    <a:pt x="446" y="220"/>
                  </a:cubicBezTo>
                  <a:cubicBezTo>
                    <a:pt x="447" y="221"/>
                    <a:pt x="448" y="221"/>
                    <a:pt x="448" y="222"/>
                  </a:cubicBezTo>
                  <a:cubicBezTo>
                    <a:pt x="449" y="223"/>
                    <a:pt x="447" y="225"/>
                    <a:pt x="446" y="225"/>
                  </a:cubicBezTo>
                  <a:cubicBezTo>
                    <a:pt x="444" y="226"/>
                    <a:pt x="443" y="226"/>
                    <a:pt x="441" y="226"/>
                  </a:cubicBezTo>
                  <a:cubicBezTo>
                    <a:pt x="440" y="227"/>
                    <a:pt x="440" y="228"/>
                    <a:pt x="438" y="228"/>
                  </a:cubicBezTo>
                  <a:cubicBezTo>
                    <a:pt x="437" y="228"/>
                    <a:pt x="436" y="229"/>
                    <a:pt x="435" y="228"/>
                  </a:cubicBezTo>
                  <a:cubicBezTo>
                    <a:pt x="435" y="227"/>
                    <a:pt x="435" y="226"/>
                    <a:pt x="434" y="226"/>
                  </a:cubicBezTo>
                  <a:cubicBezTo>
                    <a:pt x="434" y="225"/>
                    <a:pt x="433" y="225"/>
                    <a:pt x="433" y="225"/>
                  </a:cubicBezTo>
                  <a:cubicBezTo>
                    <a:pt x="433" y="224"/>
                    <a:pt x="434" y="224"/>
                    <a:pt x="434" y="223"/>
                  </a:cubicBezTo>
                  <a:cubicBezTo>
                    <a:pt x="434" y="222"/>
                    <a:pt x="434" y="222"/>
                    <a:pt x="433" y="222"/>
                  </a:cubicBezTo>
                  <a:cubicBezTo>
                    <a:pt x="432" y="221"/>
                    <a:pt x="431" y="221"/>
                    <a:pt x="429" y="221"/>
                  </a:cubicBezTo>
                  <a:cubicBezTo>
                    <a:pt x="428" y="221"/>
                    <a:pt x="427" y="222"/>
                    <a:pt x="426" y="223"/>
                  </a:cubicBezTo>
                  <a:cubicBezTo>
                    <a:pt x="424" y="223"/>
                    <a:pt x="423" y="223"/>
                    <a:pt x="421" y="223"/>
                  </a:cubicBezTo>
                  <a:cubicBezTo>
                    <a:pt x="420" y="224"/>
                    <a:pt x="420" y="225"/>
                    <a:pt x="418" y="226"/>
                  </a:cubicBezTo>
                  <a:cubicBezTo>
                    <a:pt x="416" y="226"/>
                    <a:pt x="415" y="225"/>
                    <a:pt x="413" y="225"/>
                  </a:cubicBezTo>
                  <a:cubicBezTo>
                    <a:pt x="411" y="225"/>
                    <a:pt x="410" y="226"/>
                    <a:pt x="409" y="227"/>
                  </a:cubicBezTo>
                  <a:cubicBezTo>
                    <a:pt x="407" y="228"/>
                    <a:pt x="406" y="228"/>
                    <a:pt x="404" y="228"/>
                  </a:cubicBezTo>
                  <a:cubicBezTo>
                    <a:pt x="400" y="229"/>
                    <a:pt x="397" y="229"/>
                    <a:pt x="394" y="230"/>
                  </a:cubicBezTo>
                  <a:cubicBezTo>
                    <a:pt x="392" y="231"/>
                    <a:pt x="390" y="232"/>
                    <a:pt x="389" y="233"/>
                  </a:cubicBezTo>
                  <a:cubicBezTo>
                    <a:pt x="387" y="233"/>
                    <a:pt x="386" y="233"/>
                    <a:pt x="384" y="233"/>
                  </a:cubicBezTo>
                  <a:cubicBezTo>
                    <a:pt x="382" y="234"/>
                    <a:pt x="380" y="235"/>
                    <a:pt x="378" y="234"/>
                  </a:cubicBezTo>
                  <a:cubicBezTo>
                    <a:pt x="376" y="234"/>
                    <a:pt x="374" y="233"/>
                    <a:pt x="373" y="232"/>
                  </a:cubicBezTo>
                  <a:cubicBezTo>
                    <a:pt x="372" y="232"/>
                    <a:pt x="371" y="231"/>
                    <a:pt x="371" y="230"/>
                  </a:cubicBezTo>
                  <a:cubicBezTo>
                    <a:pt x="370" y="229"/>
                    <a:pt x="369" y="228"/>
                    <a:pt x="368" y="226"/>
                  </a:cubicBezTo>
                  <a:cubicBezTo>
                    <a:pt x="367" y="225"/>
                    <a:pt x="366" y="225"/>
                    <a:pt x="364" y="225"/>
                  </a:cubicBezTo>
                  <a:cubicBezTo>
                    <a:pt x="363" y="224"/>
                    <a:pt x="362" y="223"/>
                    <a:pt x="361" y="223"/>
                  </a:cubicBezTo>
                  <a:cubicBezTo>
                    <a:pt x="359" y="222"/>
                    <a:pt x="357" y="222"/>
                    <a:pt x="356" y="222"/>
                  </a:cubicBezTo>
                  <a:cubicBezTo>
                    <a:pt x="354" y="222"/>
                    <a:pt x="353" y="222"/>
                    <a:pt x="351" y="221"/>
                  </a:cubicBezTo>
                  <a:cubicBezTo>
                    <a:pt x="350" y="221"/>
                    <a:pt x="348" y="220"/>
                    <a:pt x="347" y="221"/>
                  </a:cubicBezTo>
                  <a:cubicBezTo>
                    <a:pt x="346" y="221"/>
                    <a:pt x="345" y="221"/>
                    <a:pt x="345" y="222"/>
                  </a:cubicBezTo>
                  <a:cubicBezTo>
                    <a:pt x="344" y="222"/>
                    <a:pt x="344" y="223"/>
                    <a:pt x="344" y="224"/>
                  </a:cubicBezTo>
                  <a:cubicBezTo>
                    <a:pt x="344" y="224"/>
                    <a:pt x="344" y="226"/>
                    <a:pt x="343" y="226"/>
                  </a:cubicBezTo>
                  <a:cubicBezTo>
                    <a:pt x="342" y="226"/>
                    <a:pt x="342" y="225"/>
                    <a:pt x="343" y="224"/>
                  </a:cubicBezTo>
                  <a:cubicBezTo>
                    <a:pt x="343" y="223"/>
                    <a:pt x="343" y="223"/>
                    <a:pt x="344" y="222"/>
                  </a:cubicBezTo>
                  <a:cubicBezTo>
                    <a:pt x="344" y="222"/>
                    <a:pt x="343" y="220"/>
                    <a:pt x="343" y="220"/>
                  </a:cubicBezTo>
                  <a:cubicBezTo>
                    <a:pt x="344" y="219"/>
                    <a:pt x="348" y="221"/>
                    <a:pt x="346" y="219"/>
                  </a:cubicBezTo>
                  <a:cubicBezTo>
                    <a:pt x="346" y="218"/>
                    <a:pt x="345" y="218"/>
                    <a:pt x="345" y="217"/>
                  </a:cubicBezTo>
                  <a:cubicBezTo>
                    <a:pt x="344" y="217"/>
                    <a:pt x="343" y="216"/>
                    <a:pt x="343" y="215"/>
                  </a:cubicBezTo>
                  <a:cubicBezTo>
                    <a:pt x="340" y="213"/>
                    <a:pt x="337" y="210"/>
                    <a:pt x="336" y="207"/>
                  </a:cubicBezTo>
                  <a:cubicBezTo>
                    <a:pt x="334" y="204"/>
                    <a:pt x="333" y="201"/>
                    <a:pt x="333" y="198"/>
                  </a:cubicBezTo>
                  <a:cubicBezTo>
                    <a:pt x="333" y="195"/>
                    <a:pt x="331" y="193"/>
                    <a:pt x="328" y="190"/>
                  </a:cubicBezTo>
                  <a:cubicBezTo>
                    <a:pt x="326" y="188"/>
                    <a:pt x="324" y="185"/>
                    <a:pt x="322" y="183"/>
                  </a:cubicBezTo>
                  <a:cubicBezTo>
                    <a:pt x="320" y="181"/>
                    <a:pt x="317" y="179"/>
                    <a:pt x="316" y="177"/>
                  </a:cubicBezTo>
                  <a:cubicBezTo>
                    <a:pt x="315" y="175"/>
                    <a:pt x="314" y="174"/>
                    <a:pt x="314" y="173"/>
                  </a:cubicBezTo>
                  <a:cubicBezTo>
                    <a:pt x="313" y="170"/>
                    <a:pt x="312" y="167"/>
                    <a:pt x="310" y="164"/>
                  </a:cubicBezTo>
                  <a:cubicBezTo>
                    <a:pt x="310" y="163"/>
                    <a:pt x="310" y="162"/>
                    <a:pt x="311" y="161"/>
                  </a:cubicBezTo>
                  <a:cubicBezTo>
                    <a:pt x="312" y="158"/>
                    <a:pt x="313" y="155"/>
                    <a:pt x="311" y="153"/>
                  </a:cubicBezTo>
                  <a:cubicBezTo>
                    <a:pt x="311" y="151"/>
                    <a:pt x="309" y="151"/>
                    <a:pt x="308" y="150"/>
                  </a:cubicBezTo>
                  <a:cubicBezTo>
                    <a:pt x="307" y="149"/>
                    <a:pt x="307" y="147"/>
                    <a:pt x="306" y="146"/>
                  </a:cubicBezTo>
                  <a:cubicBezTo>
                    <a:pt x="305" y="145"/>
                    <a:pt x="303" y="144"/>
                    <a:pt x="303" y="143"/>
                  </a:cubicBezTo>
                  <a:cubicBezTo>
                    <a:pt x="302" y="142"/>
                    <a:pt x="301" y="139"/>
                    <a:pt x="301" y="138"/>
                  </a:cubicBezTo>
                  <a:cubicBezTo>
                    <a:pt x="301" y="136"/>
                    <a:pt x="301" y="135"/>
                    <a:pt x="301" y="133"/>
                  </a:cubicBezTo>
                  <a:cubicBezTo>
                    <a:pt x="301" y="130"/>
                    <a:pt x="300" y="127"/>
                    <a:pt x="301" y="124"/>
                  </a:cubicBezTo>
                  <a:cubicBezTo>
                    <a:pt x="301" y="123"/>
                    <a:pt x="301" y="121"/>
                    <a:pt x="302" y="120"/>
                  </a:cubicBezTo>
                  <a:cubicBezTo>
                    <a:pt x="302" y="118"/>
                    <a:pt x="302" y="117"/>
                    <a:pt x="302" y="115"/>
                  </a:cubicBezTo>
                  <a:cubicBezTo>
                    <a:pt x="302" y="113"/>
                    <a:pt x="302" y="112"/>
                    <a:pt x="302" y="110"/>
                  </a:cubicBezTo>
                  <a:cubicBezTo>
                    <a:pt x="302" y="109"/>
                    <a:pt x="303" y="108"/>
                    <a:pt x="303" y="107"/>
                  </a:cubicBezTo>
                  <a:cubicBezTo>
                    <a:pt x="303" y="106"/>
                    <a:pt x="303" y="104"/>
                    <a:pt x="303" y="102"/>
                  </a:cubicBezTo>
                  <a:cubicBezTo>
                    <a:pt x="303" y="101"/>
                    <a:pt x="304" y="100"/>
                    <a:pt x="304" y="100"/>
                  </a:cubicBezTo>
                  <a:cubicBezTo>
                    <a:pt x="304" y="98"/>
                    <a:pt x="304" y="97"/>
                    <a:pt x="304" y="95"/>
                  </a:cubicBezTo>
                  <a:cubicBezTo>
                    <a:pt x="304" y="92"/>
                    <a:pt x="304" y="89"/>
                    <a:pt x="305" y="85"/>
                  </a:cubicBezTo>
                  <a:cubicBezTo>
                    <a:pt x="305" y="82"/>
                    <a:pt x="305" y="79"/>
                    <a:pt x="307" y="76"/>
                  </a:cubicBezTo>
                  <a:cubicBezTo>
                    <a:pt x="308" y="73"/>
                    <a:pt x="308" y="70"/>
                    <a:pt x="309" y="68"/>
                  </a:cubicBezTo>
                  <a:cubicBezTo>
                    <a:pt x="310" y="66"/>
                    <a:pt x="311" y="65"/>
                    <a:pt x="311" y="64"/>
                  </a:cubicBezTo>
                  <a:cubicBezTo>
                    <a:pt x="312" y="62"/>
                    <a:pt x="313" y="59"/>
                    <a:pt x="313" y="57"/>
                  </a:cubicBezTo>
                  <a:cubicBezTo>
                    <a:pt x="314" y="56"/>
                    <a:pt x="315" y="56"/>
                    <a:pt x="315" y="54"/>
                  </a:cubicBezTo>
                  <a:cubicBezTo>
                    <a:pt x="315" y="53"/>
                    <a:pt x="315" y="52"/>
                    <a:pt x="315" y="51"/>
                  </a:cubicBezTo>
                  <a:cubicBezTo>
                    <a:pt x="316" y="50"/>
                    <a:pt x="316" y="49"/>
                    <a:pt x="316" y="49"/>
                  </a:cubicBezTo>
                  <a:cubicBezTo>
                    <a:pt x="316" y="48"/>
                    <a:pt x="316" y="47"/>
                    <a:pt x="316" y="46"/>
                  </a:cubicBezTo>
                  <a:cubicBezTo>
                    <a:pt x="316" y="43"/>
                    <a:pt x="315" y="40"/>
                    <a:pt x="314" y="37"/>
                  </a:cubicBezTo>
                  <a:cubicBezTo>
                    <a:pt x="313" y="35"/>
                    <a:pt x="312" y="32"/>
                    <a:pt x="311" y="29"/>
                  </a:cubicBezTo>
                  <a:cubicBezTo>
                    <a:pt x="311" y="26"/>
                    <a:pt x="311" y="22"/>
                    <a:pt x="312" y="19"/>
                  </a:cubicBezTo>
                  <a:cubicBezTo>
                    <a:pt x="312" y="18"/>
                    <a:pt x="313" y="16"/>
                    <a:pt x="314" y="14"/>
                  </a:cubicBezTo>
                  <a:cubicBezTo>
                    <a:pt x="314" y="13"/>
                    <a:pt x="315" y="11"/>
                    <a:pt x="316" y="9"/>
                  </a:cubicBezTo>
                  <a:cubicBezTo>
                    <a:pt x="316" y="8"/>
                    <a:pt x="317" y="8"/>
                    <a:pt x="318" y="7"/>
                  </a:cubicBezTo>
                  <a:cubicBezTo>
                    <a:pt x="318" y="6"/>
                    <a:pt x="318" y="5"/>
                    <a:pt x="319" y="4"/>
                  </a:cubicBezTo>
                  <a:cubicBezTo>
                    <a:pt x="319" y="3"/>
                    <a:pt x="320" y="2"/>
                    <a:pt x="321" y="2"/>
                  </a:cubicBezTo>
                  <a:cubicBezTo>
                    <a:pt x="321" y="1"/>
                    <a:pt x="322" y="0"/>
                    <a:pt x="322" y="0"/>
                  </a:cubicBezTo>
                  <a:cubicBezTo>
                    <a:pt x="320" y="0"/>
                    <a:pt x="320" y="0"/>
                    <a:pt x="320" y="0"/>
                  </a:cubicBezTo>
                  <a:cubicBezTo>
                    <a:pt x="319" y="1"/>
                    <a:pt x="319" y="2"/>
                    <a:pt x="319" y="3"/>
                  </a:cubicBezTo>
                  <a:cubicBezTo>
                    <a:pt x="318" y="5"/>
                    <a:pt x="316" y="7"/>
                    <a:pt x="315" y="10"/>
                  </a:cubicBezTo>
                  <a:cubicBezTo>
                    <a:pt x="313" y="13"/>
                    <a:pt x="311" y="17"/>
                    <a:pt x="311" y="21"/>
                  </a:cubicBezTo>
                  <a:cubicBezTo>
                    <a:pt x="310" y="24"/>
                    <a:pt x="310" y="28"/>
                    <a:pt x="311" y="31"/>
                  </a:cubicBezTo>
                  <a:cubicBezTo>
                    <a:pt x="311" y="34"/>
                    <a:pt x="312" y="36"/>
                    <a:pt x="313" y="39"/>
                  </a:cubicBezTo>
                  <a:cubicBezTo>
                    <a:pt x="314" y="41"/>
                    <a:pt x="315" y="42"/>
                    <a:pt x="315" y="44"/>
                  </a:cubicBezTo>
                  <a:cubicBezTo>
                    <a:pt x="315" y="45"/>
                    <a:pt x="316" y="49"/>
                    <a:pt x="315" y="50"/>
                  </a:cubicBezTo>
                  <a:cubicBezTo>
                    <a:pt x="312" y="51"/>
                    <a:pt x="312" y="45"/>
                    <a:pt x="312" y="44"/>
                  </a:cubicBezTo>
                  <a:cubicBezTo>
                    <a:pt x="311" y="43"/>
                    <a:pt x="311" y="42"/>
                    <a:pt x="310" y="41"/>
                  </a:cubicBezTo>
                  <a:cubicBezTo>
                    <a:pt x="310" y="40"/>
                    <a:pt x="310" y="39"/>
                    <a:pt x="310" y="39"/>
                  </a:cubicBezTo>
                  <a:cubicBezTo>
                    <a:pt x="310" y="38"/>
                    <a:pt x="310" y="37"/>
                    <a:pt x="309" y="37"/>
                  </a:cubicBezTo>
                  <a:cubicBezTo>
                    <a:pt x="309" y="36"/>
                    <a:pt x="309" y="36"/>
                    <a:pt x="309" y="35"/>
                  </a:cubicBezTo>
                  <a:cubicBezTo>
                    <a:pt x="308" y="34"/>
                    <a:pt x="309" y="34"/>
                    <a:pt x="308" y="33"/>
                  </a:cubicBezTo>
                  <a:cubicBezTo>
                    <a:pt x="308" y="32"/>
                    <a:pt x="307" y="32"/>
                    <a:pt x="307" y="31"/>
                  </a:cubicBezTo>
                  <a:cubicBezTo>
                    <a:pt x="307" y="30"/>
                    <a:pt x="308" y="29"/>
                    <a:pt x="307" y="29"/>
                  </a:cubicBezTo>
                  <a:cubicBezTo>
                    <a:pt x="307" y="28"/>
                    <a:pt x="307" y="27"/>
                    <a:pt x="307" y="26"/>
                  </a:cubicBezTo>
                  <a:cubicBezTo>
                    <a:pt x="307" y="26"/>
                    <a:pt x="308" y="25"/>
                    <a:pt x="308" y="25"/>
                  </a:cubicBezTo>
                  <a:cubicBezTo>
                    <a:pt x="309" y="24"/>
                    <a:pt x="309" y="22"/>
                    <a:pt x="309" y="21"/>
                  </a:cubicBezTo>
                  <a:cubicBezTo>
                    <a:pt x="309" y="20"/>
                    <a:pt x="309" y="19"/>
                    <a:pt x="308" y="19"/>
                  </a:cubicBezTo>
                  <a:cubicBezTo>
                    <a:pt x="307" y="19"/>
                    <a:pt x="307" y="18"/>
                    <a:pt x="306" y="19"/>
                  </a:cubicBezTo>
                  <a:cubicBezTo>
                    <a:pt x="306" y="19"/>
                    <a:pt x="306" y="20"/>
                    <a:pt x="305" y="20"/>
                  </a:cubicBezTo>
                  <a:cubicBezTo>
                    <a:pt x="304" y="19"/>
                    <a:pt x="305" y="18"/>
                    <a:pt x="304" y="18"/>
                  </a:cubicBezTo>
                  <a:cubicBezTo>
                    <a:pt x="304" y="17"/>
                    <a:pt x="303" y="18"/>
                    <a:pt x="302" y="17"/>
                  </a:cubicBezTo>
                  <a:cubicBezTo>
                    <a:pt x="302" y="17"/>
                    <a:pt x="303" y="17"/>
                    <a:pt x="303" y="16"/>
                  </a:cubicBezTo>
                  <a:cubicBezTo>
                    <a:pt x="303" y="16"/>
                    <a:pt x="303" y="16"/>
                    <a:pt x="302" y="15"/>
                  </a:cubicBezTo>
                  <a:cubicBezTo>
                    <a:pt x="302" y="15"/>
                    <a:pt x="302" y="13"/>
                    <a:pt x="303" y="14"/>
                  </a:cubicBezTo>
                  <a:cubicBezTo>
                    <a:pt x="303" y="15"/>
                    <a:pt x="304" y="16"/>
                    <a:pt x="304" y="16"/>
                  </a:cubicBezTo>
                  <a:cubicBezTo>
                    <a:pt x="304" y="17"/>
                    <a:pt x="304" y="18"/>
                    <a:pt x="305" y="18"/>
                  </a:cubicBezTo>
                  <a:cubicBezTo>
                    <a:pt x="306" y="18"/>
                    <a:pt x="307" y="17"/>
                    <a:pt x="307" y="18"/>
                  </a:cubicBezTo>
                  <a:cubicBezTo>
                    <a:pt x="308" y="18"/>
                    <a:pt x="308" y="18"/>
                    <a:pt x="309" y="18"/>
                  </a:cubicBezTo>
                  <a:cubicBezTo>
                    <a:pt x="310" y="17"/>
                    <a:pt x="311" y="16"/>
                    <a:pt x="311" y="15"/>
                  </a:cubicBezTo>
                  <a:cubicBezTo>
                    <a:pt x="312" y="14"/>
                    <a:pt x="312" y="13"/>
                    <a:pt x="313" y="12"/>
                  </a:cubicBezTo>
                  <a:cubicBezTo>
                    <a:pt x="313" y="11"/>
                    <a:pt x="313" y="10"/>
                    <a:pt x="313" y="10"/>
                  </a:cubicBezTo>
                  <a:cubicBezTo>
                    <a:pt x="313" y="9"/>
                    <a:pt x="314" y="8"/>
                    <a:pt x="313" y="8"/>
                  </a:cubicBezTo>
                  <a:cubicBezTo>
                    <a:pt x="313" y="7"/>
                    <a:pt x="313" y="7"/>
                    <a:pt x="312" y="7"/>
                  </a:cubicBezTo>
                  <a:cubicBezTo>
                    <a:pt x="312" y="7"/>
                    <a:pt x="312" y="7"/>
                    <a:pt x="312" y="7"/>
                  </a:cubicBezTo>
                  <a:cubicBezTo>
                    <a:pt x="311" y="7"/>
                    <a:pt x="311" y="6"/>
                    <a:pt x="311" y="6"/>
                  </a:cubicBezTo>
                  <a:cubicBezTo>
                    <a:pt x="311" y="6"/>
                    <a:pt x="310" y="6"/>
                    <a:pt x="310" y="6"/>
                  </a:cubicBezTo>
                  <a:cubicBezTo>
                    <a:pt x="309" y="5"/>
                    <a:pt x="310" y="5"/>
                    <a:pt x="311" y="5"/>
                  </a:cubicBezTo>
                  <a:cubicBezTo>
                    <a:pt x="311" y="5"/>
                    <a:pt x="312" y="4"/>
                    <a:pt x="313" y="4"/>
                  </a:cubicBezTo>
                  <a:cubicBezTo>
                    <a:pt x="313" y="4"/>
                    <a:pt x="313" y="4"/>
                    <a:pt x="314" y="5"/>
                  </a:cubicBezTo>
                  <a:cubicBezTo>
                    <a:pt x="314" y="5"/>
                    <a:pt x="315" y="5"/>
                    <a:pt x="315" y="6"/>
                  </a:cubicBezTo>
                  <a:cubicBezTo>
                    <a:pt x="315" y="6"/>
                    <a:pt x="315" y="6"/>
                    <a:pt x="315" y="6"/>
                  </a:cubicBezTo>
                  <a:cubicBezTo>
                    <a:pt x="316" y="6"/>
                    <a:pt x="315" y="5"/>
                    <a:pt x="316" y="4"/>
                  </a:cubicBezTo>
                  <a:cubicBezTo>
                    <a:pt x="316" y="4"/>
                    <a:pt x="317" y="3"/>
                    <a:pt x="317" y="3"/>
                  </a:cubicBezTo>
                  <a:cubicBezTo>
                    <a:pt x="317" y="3"/>
                    <a:pt x="318" y="2"/>
                    <a:pt x="318" y="2"/>
                  </a:cubicBezTo>
                  <a:cubicBezTo>
                    <a:pt x="319" y="1"/>
                    <a:pt x="318" y="1"/>
                    <a:pt x="318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3" y="2"/>
                    <a:pt x="4" y="2"/>
                  </a:cubicBezTo>
                  <a:cubicBezTo>
                    <a:pt x="5" y="3"/>
                    <a:pt x="6" y="3"/>
                    <a:pt x="8" y="3"/>
                  </a:cubicBezTo>
                  <a:cubicBezTo>
                    <a:pt x="9" y="3"/>
                    <a:pt x="10" y="4"/>
                    <a:pt x="11" y="4"/>
                  </a:cubicBezTo>
                  <a:cubicBezTo>
                    <a:pt x="11" y="4"/>
                    <a:pt x="12" y="4"/>
                    <a:pt x="13" y="4"/>
                  </a:cubicBezTo>
                  <a:cubicBezTo>
                    <a:pt x="15" y="5"/>
                    <a:pt x="13" y="6"/>
                    <a:pt x="12" y="8"/>
                  </a:cubicBezTo>
                  <a:cubicBezTo>
                    <a:pt x="12" y="9"/>
                    <a:pt x="12" y="11"/>
                    <a:pt x="13" y="13"/>
                  </a:cubicBezTo>
                  <a:cubicBezTo>
                    <a:pt x="13" y="14"/>
                    <a:pt x="14" y="15"/>
                    <a:pt x="15" y="16"/>
                  </a:cubicBezTo>
                  <a:cubicBezTo>
                    <a:pt x="16" y="18"/>
                    <a:pt x="17" y="19"/>
                    <a:pt x="18" y="20"/>
                  </a:cubicBezTo>
                  <a:cubicBezTo>
                    <a:pt x="20" y="20"/>
                    <a:pt x="21" y="22"/>
                    <a:pt x="22" y="22"/>
                  </a:cubicBezTo>
                  <a:cubicBezTo>
                    <a:pt x="24" y="23"/>
                    <a:pt x="26" y="22"/>
                    <a:pt x="27" y="23"/>
                  </a:cubicBezTo>
                  <a:cubicBezTo>
                    <a:pt x="28" y="24"/>
                    <a:pt x="28" y="26"/>
                    <a:pt x="29" y="27"/>
                  </a:cubicBezTo>
                  <a:cubicBezTo>
                    <a:pt x="29" y="29"/>
                    <a:pt x="30" y="29"/>
                    <a:pt x="32" y="30"/>
                  </a:cubicBezTo>
                  <a:cubicBezTo>
                    <a:pt x="34" y="30"/>
                    <a:pt x="35" y="30"/>
                    <a:pt x="36" y="31"/>
                  </a:cubicBezTo>
                  <a:cubicBezTo>
                    <a:pt x="37" y="32"/>
                    <a:pt x="39" y="32"/>
                    <a:pt x="40" y="33"/>
                  </a:cubicBezTo>
                  <a:cubicBezTo>
                    <a:pt x="42" y="35"/>
                    <a:pt x="43" y="37"/>
                    <a:pt x="45" y="40"/>
                  </a:cubicBezTo>
                  <a:cubicBezTo>
                    <a:pt x="46" y="42"/>
                    <a:pt x="44" y="42"/>
                    <a:pt x="43" y="43"/>
                  </a:cubicBezTo>
                  <a:cubicBezTo>
                    <a:pt x="42" y="44"/>
                    <a:pt x="42" y="46"/>
                    <a:pt x="41" y="47"/>
                  </a:cubicBezTo>
                  <a:cubicBezTo>
                    <a:pt x="41" y="48"/>
                    <a:pt x="40" y="49"/>
                    <a:pt x="40" y="50"/>
                  </a:cubicBezTo>
                  <a:cubicBezTo>
                    <a:pt x="40" y="50"/>
                    <a:pt x="40" y="51"/>
                    <a:pt x="40" y="52"/>
                  </a:cubicBezTo>
                  <a:cubicBezTo>
                    <a:pt x="40" y="53"/>
                    <a:pt x="38" y="56"/>
                    <a:pt x="40" y="56"/>
                  </a:cubicBezTo>
                  <a:cubicBezTo>
                    <a:pt x="40" y="56"/>
                    <a:pt x="41" y="55"/>
                    <a:pt x="41" y="55"/>
                  </a:cubicBezTo>
                  <a:cubicBezTo>
                    <a:pt x="42" y="56"/>
                    <a:pt x="41" y="57"/>
                    <a:pt x="41" y="58"/>
                  </a:cubicBezTo>
                  <a:cubicBezTo>
                    <a:pt x="42" y="58"/>
                    <a:pt x="43" y="57"/>
                    <a:pt x="44" y="58"/>
                  </a:cubicBezTo>
                  <a:cubicBezTo>
                    <a:pt x="45" y="58"/>
                    <a:pt x="46" y="61"/>
                    <a:pt x="47" y="60"/>
                  </a:cubicBezTo>
                  <a:cubicBezTo>
                    <a:pt x="48" y="59"/>
                    <a:pt x="48" y="59"/>
                    <a:pt x="49" y="58"/>
                  </a:cubicBezTo>
                  <a:cubicBezTo>
                    <a:pt x="49" y="58"/>
                    <a:pt x="50" y="58"/>
                    <a:pt x="50" y="59"/>
                  </a:cubicBezTo>
                  <a:cubicBezTo>
                    <a:pt x="50" y="59"/>
                    <a:pt x="49" y="60"/>
                    <a:pt x="49" y="61"/>
                  </a:cubicBezTo>
                  <a:cubicBezTo>
                    <a:pt x="49" y="62"/>
                    <a:pt x="48" y="63"/>
                    <a:pt x="50" y="63"/>
                  </a:cubicBezTo>
                  <a:cubicBezTo>
                    <a:pt x="51" y="63"/>
                    <a:pt x="52" y="63"/>
                    <a:pt x="54" y="64"/>
                  </a:cubicBezTo>
                  <a:cubicBezTo>
                    <a:pt x="55" y="64"/>
                    <a:pt x="57" y="65"/>
                    <a:pt x="59" y="65"/>
                  </a:cubicBezTo>
                  <a:cubicBezTo>
                    <a:pt x="60" y="66"/>
                    <a:pt x="62" y="66"/>
                    <a:pt x="63" y="67"/>
                  </a:cubicBezTo>
                  <a:cubicBezTo>
                    <a:pt x="64" y="68"/>
                    <a:pt x="65" y="69"/>
                    <a:pt x="67" y="70"/>
                  </a:cubicBezTo>
                  <a:cubicBezTo>
                    <a:pt x="67" y="71"/>
                    <a:pt x="68" y="71"/>
                    <a:pt x="69" y="71"/>
                  </a:cubicBezTo>
                  <a:cubicBezTo>
                    <a:pt x="70" y="72"/>
                    <a:pt x="70" y="72"/>
                    <a:pt x="71" y="73"/>
                  </a:cubicBezTo>
                  <a:cubicBezTo>
                    <a:pt x="72" y="75"/>
                    <a:pt x="72" y="79"/>
                    <a:pt x="73" y="82"/>
                  </a:cubicBezTo>
                  <a:cubicBezTo>
                    <a:pt x="73" y="83"/>
                    <a:pt x="74" y="84"/>
                    <a:pt x="75" y="85"/>
                  </a:cubicBezTo>
                  <a:cubicBezTo>
                    <a:pt x="76" y="85"/>
                    <a:pt x="77" y="85"/>
                    <a:pt x="77" y="85"/>
                  </a:cubicBezTo>
                  <a:cubicBezTo>
                    <a:pt x="78" y="86"/>
                    <a:pt x="78" y="86"/>
                    <a:pt x="79" y="87"/>
                  </a:cubicBezTo>
                  <a:cubicBezTo>
                    <a:pt x="81" y="88"/>
                    <a:pt x="81" y="85"/>
                    <a:pt x="83" y="86"/>
                  </a:cubicBezTo>
                  <a:cubicBezTo>
                    <a:pt x="83" y="86"/>
                    <a:pt x="83" y="87"/>
                    <a:pt x="83" y="87"/>
                  </a:cubicBezTo>
                  <a:cubicBezTo>
                    <a:pt x="82" y="88"/>
                    <a:pt x="81" y="87"/>
                    <a:pt x="81" y="88"/>
                  </a:cubicBezTo>
                  <a:cubicBezTo>
                    <a:pt x="82" y="89"/>
                    <a:pt x="84" y="90"/>
                    <a:pt x="85" y="91"/>
                  </a:cubicBezTo>
                  <a:cubicBezTo>
                    <a:pt x="86" y="93"/>
                    <a:pt x="87" y="93"/>
                    <a:pt x="88" y="94"/>
                  </a:cubicBezTo>
                  <a:cubicBezTo>
                    <a:pt x="89" y="95"/>
                    <a:pt x="91" y="96"/>
                    <a:pt x="92" y="98"/>
                  </a:cubicBezTo>
                  <a:cubicBezTo>
                    <a:pt x="93" y="99"/>
                    <a:pt x="94" y="100"/>
                    <a:pt x="95" y="102"/>
                  </a:cubicBezTo>
                  <a:cubicBezTo>
                    <a:pt x="96" y="103"/>
                    <a:pt x="98" y="104"/>
                    <a:pt x="99" y="105"/>
                  </a:cubicBezTo>
                  <a:cubicBezTo>
                    <a:pt x="100" y="107"/>
                    <a:pt x="100" y="108"/>
                    <a:pt x="101" y="109"/>
                  </a:cubicBezTo>
                  <a:cubicBezTo>
                    <a:pt x="103" y="111"/>
                    <a:pt x="105" y="113"/>
                    <a:pt x="106" y="114"/>
                  </a:cubicBezTo>
                  <a:cubicBezTo>
                    <a:pt x="107" y="116"/>
                    <a:pt x="109" y="117"/>
                    <a:pt x="110" y="118"/>
                  </a:cubicBezTo>
                  <a:cubicBezTo>
                    <a:pt x="111" y="120"/>
                    <a:pt x="112" y="121"/>
                    <a:pt x="113" y="123"/>
                  </a:cubicBezTo>
                  <a:cubicBezTo>
                    <a:pt x="114" y="124"/>
                    <a:pt x="116" y="125"/>
                    <a:pt x="117" y="126"/>
                  </a:cubicBezTo>
                  <a:cubicBezTo>
                    <a:pt x="118" y="128"/>
                    <a:pt x="119" y="129"/>
                    <a:pt x="120" y="130"/>
                  </a:cubicBezTo>
                  <a:cubicBezTo>
                    <a:pt x="121" y="131"/>
                    <a:pt x="122" y="132"/>
                    <a:pt x="123" y="134"/>
                  </a:cubicBezTo>
                  <a:cubicBezTo>
                    <a:pt x="123" y="136"/>
                    <a:pt x="125" y="137"/>
                    <a:pt x="125" y="139"/>
                  </a:cubicBezTo>
                  <a:cubicBezTo>
                    <a:pt x="125" y="141"/>
                    <a:pt x="124" y="143"/>
                    <a:pt x="125" y="144"/>
                  </a:cubicBezTo>
                  <a:cubicBezTo>
                    <a:pt x="125" y="146"/>
                    <a:pt x="125" y="147"/>
                    <a:pt x="127" y="149"/>
                  </a:cubicBezTo>
                  <a:cubicBezTo>
                    <a:pt x="128" y="150"/>
                    <a:pt x="128" y="151"/>
                    <a:pt x="129" y="153"/>
                  </a:cubicBezTo>
                  <a:cubicBezTo>
                    <a:pt x="130" y="153"/>
                    <a:pt x="130" y="154"/>
                    <a:pt x="131" y="155"/>
                  </a:cubicBezTo>
                  <a:cubicBezTo>
                    <a:pt x="131" y="155"/>
                    <a:pt x="131" y="156"/>
                    <a:pt x="132" y="156"/>
                  </a:cubicBezTo>
                  <a:cubicBezTo>
                    <a:pt x="132" y="157"/>
                    <a:pt x="133" y="157"/>
                    <a:pt x="133" y="157"/>
                  </a:cubicBezTo>
                  <a:cubicBezTo>
                    <a:pt x="134" y="158"/>
                    <a:pt x="134" y="160"/>
                    <a:pt x="134" y="161"/>
                  </a:cubicBezTo>
                  <a:cubicBezTo>
                    <a:pt x="133" y="162"/>
                    <a:pt x="133" y="163"/>
                    <a:pt x="132" y="164"/>
                  </a:cubicBezTo>
                  <a:cubicBezTo>
                    <a:pt x="131" y="165"/>
                    <a:pt x="131" y="166"/>
                    <a:pt x="131" y="167"/>
                  </a:cubicBezTo>
                  <a:cubicBezTo>
                    <a:pt x="131" y="168"/>
                    <a:pt x="131" y="170"/>
                    <a:pt x="130" y="171"/>
                  </a:cubicBezTo>
                  <a:cubicBezTo>
                    <a:pt x="129" y="171"/>
                    <a:pt x="126" y="172"/>
                    <a:pt x="127" y="173"/>
                  </a:cubicBezTo>
                  <a:cubicBezTo>
                    <a:pt x="128" y="173"/>
                    <a:pt x="129" y="174"/>
                    <a:pt x="129" y="174"/>
                  </a:cubicBezTo>
                  <a:cubicBezTo>
                    <a:pt x="130" y="175"/>
                    <a:pt x="131" y="174"/>
                    <a:pt x="132" y="175"/>
                  </a:cubicBezTo>
                  <a:cubicBezTo>
                    <a:pt x="133" y="175"/>
                    <a:pt x="134" y="177"/>
                    <a:pt x="133" y="178"/>
                  </a:cubicBezTo>
                  <a:cubicBezTo>
                    <a:pt x="133" y="179"/>
                    <a:pt x="132" y="179"/>
                    <a:pt x="131" y="179"/>
                  </a:cubicBezTo>
                  <a:cubicBezTo>
                    <a:pt x="130" y="179"/>
                    <a:pt x="130" y="179"/>
                    <a:pt x="129" y="179"/>
                  </a:cubicBezTo>
                  <a:cubicBezTo>
                    <a:pt x="128" y="180"/>
                    <a:pt x="126" y="180"/>
                    <a:pt x="125" y="181"/>
                  </a:cubicBezTo>
                  <a:cubicBezTo>
                    <a:pt x="124" y="182"/>
                    <a:pt x="124" y="184"/>
                    <a:pt x="125" y="185"/>
                  </a:cubicBezTo>
                  <a:cubicBezTo>
                    <a:pt x="126" y="187"/>
                    <a:pt x="126" y="188"/>
                    <a:pt x="127" y="189"/>
                  </a:cubicBezTo>
                  <a:cubicBezTo>
                    <a:pt x="127" y="191"/>
                    <a:pt x="128" y="192"/>
                    <a:pt x="130" y="193"/>
                  </a:cubicBezTo>
                  <a:cubicBezTo>
                    <a:pt x="130" y="194"/>
                    <a:pt x="132" y="196"/>
                    <a:pt x="132" y="197"/>
                  </a:cubicBezTo>
                  <a:cubicBezTo>
                    <a:pt x="133" y="198"/>
                    <a:pt x="133" y="199"/>
                    <a:pt x="133" y="200"/>
                  </a:cubicBezTo>
                  <a:cubicBezTo>
                    <a:pt x="134" y="201"/>
                    <a:pt x="135" y="202"/>
                    <a:pt x="135" y="202"/>
                  </a:cubicBezTo>
                  <a:cubicBezTo>
                    <a:pt x="137" y="205"/>
                    <a:pt x="140" y="206"/>
                    <a:pt x="143" y="208"/>
                  </a:cubicBezTo>
                  <a:cubicBezTo>
                    <a:pt x="145" y="210"/>
                    <a:pt x="149" y="212"/>
                    <a:pt x="152" y="213"/>
                  </a:cubicBezTo>
                  <a:cubicBezTo>
                    <a:pt x="154" y="214"/>
                    <a:pt x="156" y="215"/>
                    <a:pt x="157" y="216"/>
                  </a:cubicBezTo>
                  <a:cubicBezTo>
                    <a:pt x="158" y="216"/>
                    <a:pt x="159" y="217"/>
                    <a:pt x="160" y="217"/>
                  </a:cubicBezTo>
                  <a:cubicBezTo>
                    <a:pt x="160" y="218"/>
                    <a:pt x="161" y="217"/>
                    <a:pt x="161" y="217"/>
                  </a:cubicBezTo>
                  <a:cubicBezTo>
                    <a:pt x="161" y="217"/>
                    <a:pt x="162" y="218"/>
                    <a:pt x="162" y="218"/>
                  </a:cubicBezTo>
                  <a:cubicBezTo>
                    <a:pt x="163" y="218"/>
                    <a:pt x="163" y="219"/>
                    <a:pt x="164" y="220"/>
                  </a:cubicBezTo>
                  <a:cubicBezTo>
                    <a:pt x="165" y="221"/>
                    <a:pt x="166" y="222"/>
                    <a:pt x="167" y="223"/>
                  </a:cubicBezTo>
                  <a:cubicBezTo>
                    <a:pt x="169" y="226"/>
                    <a:pt x="171" y="229"/>
                    <a:pt x="174" y="231"/>
                  </a:cubicBezTo>
                  <a:cubicBezTo>
                    <a:pt x="177" y="233"/>
                    <a:pt x="181" y="233"/>
                    <a:pt x="184" y="234"/>
                  </a:cubicBezTo>
                  <a:cubicBezTo>
                    <a:pt x="186" y="235"/>
                    <a:pt x="187" y="235"/>
                    <a:pt x="189" y="236"/>
                  </a:cubicBezTo>
                  <a:cubicBezTo>
                    <a:pt x="190" y="236"/>
                    <a:pt x="191" y="236"/>
                    <a:pt x="191" y="237"/>
                  </a:cubicBezTo>
                  <a:cubicBezTo>
                    <a:pt x="193" y="237"/>
                    <a:pt x="194" y="238"/>
                    <a:pt x="196" y="239"/>
                  </a:cubicBezTo>
                  <a:cubicBezTo>
                    <a:pt x="197" y="239"/>
                    <a:pt x="197" y="239"/>
                    <a:pt x="198" y="239"/>
                  </a:cubicBezTo>
                  <a:cubicBezTo>
                    <a:pt x="200" y="239"/>
                    <a:pt x="201" y="241"/>
                    <a:pt x="202" y="240"/>
                  </a:cubicBezTo>
                  <a:cubicBezTo>
                    <a:pt x="204" y="240"/>
                    <a:pt x="205" y="239"/>
                    <a:pt x="206" y="239"/>
                  </a:cubicBezTo>
                  <a:cubicBezTo>
                    <a:pt x="208" y="239"/>
                    <a:pt x="209" y="240"/>
                    <a:pt x="210" y="241"/>
                  </a:cubicBezTo>
                  <a:cubicBezTo>
                    <a:pt x="211" y="241"/>
                    <a:pt x="212" y="242"/>
                    <a:pt x="213" y="243"/>
                  </a:cubicBezTo>
                  <a:cubicBezTo>
                    <a:pt x="214" y="244"/>
                    <a:pt x="215" y="245"/>
                    <a:pt x="217" y="246"/>
                  </a:cubicBezTo>
                  <a:cubicBezTo>
                    <a:pt x="218" y="247"/>
                    <a:pt x="219" y="248"/>
                    <a:pt x="220" y="249"/>
                  </a:cubicBezTo>
                  <a:cubicBezTo>
                    <a:pt x="222" y="250"/>
                    <a:pt x="222" y="251"/>
                    <a:pt x="224" y="252"/>
                  </a:cubicBezTo>
                  <a:cubicBezTo>
                    <a:pt x="226" y="252"/>
                    <a:pt x="227" y="253"/>
                    <a:pt x="228" y="254"/>
                  </a:cubicBezTo>
                  <a:cubicBezTo>
                    <a:pt x="230" y="255"/>
                    <a:pt x="231" y="255"/>
                    <a:pt x="233" y="256"/>
                  </a:cubicBezTo>
                  <a:cubicBezTo>
                    <a:pt x="234" y="256"/>
                    <a:pt x="234" y="257"/>
                    <a:pt x="235" y="257"/>
                  </a:cubicBezTo>
                  <a:cubicBezTo>
                    <a:pt x="236" y="258"/>
                    <a:pt x="236" y="258"/>
                    <a:pt x="237" y="258"/>
                  </a:cubicBezTo>
                  <a:cubicBezTo>
                    <a:pt x="238" y="258"/>
                    <a:pt x="239" y="258"/>
                    <a:pt x="239" y="259"/>
                  </a:cubicBezTo>
                  <a:cubicBezTo>
                    <a:pt x="241" y="259"/>
                    <a:pt x="242" y="260"/>
                    <a:pt x="243" y="260"/>
                  </a:cubicBezTo>
                  <a:cubicBezTo>
                    <a:pt x="245" y="261"/>
                    <a:pt x="246" y="261"/>
                    <a:pt x="248" y="262"/>
                  </a:cubicBezTo>
                  <a:cubicBezTo>
                    <a:pt x="251" y="263"/>
                    <a:pt x="254" y="265"/>
                    <a:pt x="256" y="266"/>
                  </a:cubicBezTo>
                  <a:cubicBezTo>
                    <a:pt x="260" y="267"/>
                    <a:pt x="263" y="269"/>
                    <a:pt x="266" y="270"/>
                  </a:cubicBezTo>
                  <a:cubicBezTo>
                    <a:pt x="270" y="271"/>
                    <a:pt x="274" y="271"/>
                    <a:pt x="277" y="272"/>
                  </a:cubicBezTo>
                  <a:cubicBezTo>
                    <a:pt x="279" y="273"/>
                    <a:pt x="280" y="274"/>
                    <a:pt x="282" y="275"/>
                  </a:cubicBezTo>
                  <a:cubicBezTo>
                    <a:pt x="283" y="276"/>
                    <a:pt x="283" y="277"/>
                    <a:pt x="284" y="277"/>
                  </a:cubicBezTo>
                  <a:cubicBezTo>
                    <a:pt x="285" y="278"/>
                    <a:pt x="286" y="278"/>
                    <a:pt x="287" y="278"/>
                  </a:cubicBezTo>
                  <a:cubicBezTo>
                    <a:pt x="289" y="279"/>
                    <a:pt x="291" y="279"/>
                    <a:pt x="293" y="280"/>
                  </a:cubicBezTo>
                  <a:cubicBezTo>
                    <a:pt x="295" y="281"/>
                    <a:pt x="296" y="282"/>
                    <a:pt x="298" y="282"/>
                  </a:cubicBezTo>
                  <a:cubicBezTo>
                    <a:pt x="299" y="283"/>
                    <a:pt x="300" y="284"/>
                    <a:pt x="302" y="284"/>
                  </a:cubicBezTo>
                  <a:cubicBezTo>
                    <a:pt x="303" y="285"/>
                    <a:pt x="305" y="286"/>
                    <a:pt x="306" y="286"/>
                  </a:cubicBezTo>
                  <a:cubicBezTo>
                    <a:pt x="308" y="286"/>
                    <a:pt x="310" y="286"/>
                    <a:pt x="311" y="286"/>
                  </a:cubicBezTo>
                  <a:cubicBezTo>
                    <a:pt x="313" y="286"/>
                    <a:pt x="315" y="286"/>
                    <a:pt x="316" y="287"/>
                  </a:cubicBezTo>
                  <a:cubicBezTo>
                    <a:pt x="318" y="288"/>
                    <a:pt x="318" y="289"/>
                    <a:pt x="320" y="290"/>
                  </a:cubicBezTo>
                  <a:cubicBezTo>
                    <a:pt x="323" y="291"/>
                    <a:pt x="326" y="292"/>
                    <a:pt x="329" y="292"/>
                  </a:cubicBezTo>
                  <a:cubicBezTo>
                    <a:pt x="331" y="292"/>
                    <a:pt x="333" y="292"/>
                    <a:pt x="334" y="292"/>
                  </a:cubicBezTo>
                  <a:cubicBezTo>
                    <a:pt x="335" y="292"/>
                    <a:pt x="336" y="292"/>
                    <a:pt x="337" y="292"/>
                  </a:cubicBezTo>
                  <a:cubicBezTo>
                    <a:pt x="338" y="291"/>
                    <a:pt x="338" y="291"/>
                    <a:pt x="340" y="290"/>
                  </a:cubicBezTo>
                  <a:cubicBezTo>
                    <a:pt x="341" y="290"/>
                    <a:pt x="342" y="289"/>
                    <a:pt x="343" y="289"/>
                  </a:cubicBezTo>
                  <a:cubicBezTo>
                    <a:pt x="345" y="288"/>
                    <a:pt x="346" y="287"/>
                    <a:pt x="348" y="287"/>
                  </a:cubicBezTo>
                  <a:cubicBezTo>
                    <a:pt x="349" y="286"/>
                    <a:pt x="351" y="286"/>
                    <a:pt x="353" y="286"/>
                  </a:cubicBezTo>
                  <a:cubicBezTo>
                    <a:pt x="357" y="283"/>
                    <a:pt x="360" y="280"/>
                    <a:pt x="365" y="280"/>
                  </a:cubicBezTo>
                  <a:cubicBezTo>
                    <a:pt x="365" y="280"/>
                    <a:pt x="369" y="280"/>
                    <a:pt x="368" y="279"/>
                  </a:cubicBezTo>
                  <a:cubicBezTo>
                    <a:pt x="367" y="279"/>
                    <a:pt x="365" y="279"/>
                    <a:pt x="364" y="279"/>
                  </a:cubicBezTo>
                  <a:cubicBezTo>
                    <a:pt x="364" y="278"/>
                    <a:pt x="364" y="278"/>
                    <a:pt x="365" y="277"/>
                  </a:cubicBezTo>
                  <a:cubicBezTo>
                    <a:pt x="365" y="277"/>
                    <a:pt x="366" y="276"/>
                    <a:pt x="366" y="276"/>
                  </a:cubicBezTo>
                  <a:cubicBezTo>
                    <a:pt x="368" y="275"/>
                    <a:pt x="368" y="278"/>
                    <a:pt x="369" y="279"/>
                  </a:cubicBezTo>
                  <a:cubicBezTo>
                    <a:pt x="370" y="279"/>
                    <a:pt x="371" y="276"/>
                    <a:pt x="372" y="278"/>
                  </a:cubicBezTo>
                  <a:cubicBezTo>
                    <a:pt x="373" y="280"/>
                    <a:pt x="369" y="279"/>
                    <a:pt x="370" y="280"/>
                  </a:cubicBezTo>
                  <a:cubicBezTo>
                    <a:pt x="371" y="280"/>
                    <a:pt x="373" y="280"/>
                    <a:pt x="374" y="280"/>
                  </a:cubicBezTo>
                  <a:cubicBezTo>
                    <a:pt x="375" y="280"/>
                    <a:pt x="377" y="280"/>
                    <a:pt x="378" y="281"/>
                  </a:cubicBezTo>
                  <a:cubicBezTo>
                    <a:pt x="379" y="281"/>
                    <a:pt x="379" y="281"/>
                    <a:pt x="380" y="281"/>
                  </a:cubicBezTo>
                  <a:cubicBezTo>
                    <a:pt x="381" y="281"/>
                    <a:pt x="382" y="281"/>
                    <a:pt x="382" y="282"/>
                  </a:cubicBezTo>
                  <a:cubicBezTo>
                    <a:pt x="383" y="282"/>
                    <a:pt x="386" y="285"/>
                    <a:pt x="385" y="283"/>
                  </a:cubicBezTo>
                  <a:cubicBezTo>
                    <a:pt x="385" y="282"/>
                    <a:pt x="383" y="281"/>
                    <a:pt x="382" y="281"/>
                  </a:cubicBezTo>
                  <a:cubicBezTo>
                    <a:pt x="381" y="280"/>
                    <a:pt x="379" y="280"/>
                    <a:pt x="379" y="278"/>
                  </a:cubicBezTo>
                  <a:cubicBezTo>
                    <a:pt x="381" y="277"/>
                    <a:pt x="383" y="281"/>
                    <a:pt x="385" y="281"/>
                  </a:cubicBezTo>
                  <a:cubicBezTo>
                    <a:pt x="386" y="282"/>
                    <a:pt x="387" y="282"/>
                    <a:pt x="388" y="283"/>
                  </a:cubicBezTo>
                  <a:cubicBezTo>
                    <a:pt x="389" y="284"/>
                    <a:pt x="390" y="285"/>
                    <a:pt x="391" y="285"/>
                  </a:cubicBezTo>
                  <a:cubicBezTo>
                    <a:pt x="391" y="286"/>
                    <a:pt x="392" y="287"/>
                    <a:pt x="393" y="287"/>
                  </a:cubicBezTo>
                  <a:cubicBezTo>
                    <a:pt x="394" y="289"/>
                    <a:pt x="396" y="290"/>
                    <a:pt x="397" y="291"/>
                  </a:cubicBezTo>
                  <a:cubicBezTo>
                    <a:pt x="398" y="292"/>
                    <a:pt x="400" y="293"/>
                    <a:pt x="401" y="294"/>
                  </a:cubicBezTo>
                  <a:cubicBezTo>
                    <a:pt x="402" y="294"/>
                    <a:pt x="403" y="296"/>
                    <a:pt x="405" y="297"/>
                  </a:cubicBezTo>
                  <a:cubicBezTo>
                    <a:pt x="406" y="298"/>
                    <a:pt x="407" y="299"/>
                    <a:pt x="408" y="300"/>
                  </a:cubicBezTo>
                  <a:cubicBezTo>
                    <a:pt x="409" y="301"/>
                    <a:pt x="410" y="302"/>
                    <a:pt x="411" y="302"/>
                  </a:cubicBezTo>
                  <a:cubicBezTo>
                    <a:pt x="415" y="303"/>
                    <a:pt x="415" y="306"/>
                    <a:pt x="417" y="309"/>
                  </a:cubicBezTo>
                  <a:cubicBezTo>
                    <a:pt x="417" y="310"/>
                    <a:pt x="419" y="311"/>
                    <a:pt x="420" y="312"/>
                  </a:cubicBezTo>
                  <a:cubicBezTo>
                    <a:pt x="421" y="312"/>
                    <a:pt x="421" y="313"/>
                    <a:pt x="422" y="314"/>
                  </a:cubicBezTo>
                  <a:cubicBezTo>
                    <a:pt x="422" y="315"/>
                    <a:pt x="423" y="315"/>
                    <a:pt x="423" y="315"/>
                  </a:cubicBezTo>
                  <a:cubicBezTo>
                    <a:pt x="424" y="316"/>
                    <a:pt x="424" y="317"/>
                    <a:pt x="425" y="317"/>
                  </a:cubicBezTo>
                  <a:cubicBezTo>
                    <a:pt x="425" y="318"/>
                    <a:pt x="426" y="318"/>
                    <a:pt x="427" y="319"/>
                  </a:cubicBezTo>
                  <a:cubicBezTo>
                    <a:pt x="428" y="320"/>
                    <a:pt x="429" y="320"/>
                    <a:pt x="430" y="321"/>
                  </a:cubicBezTo>
                  <a:cubicBezTo>
                    <a:pt x="432" y="323"/>
                    <a:pt x="434" y="325"/>
                    <a:pt x="437" y="326"/>
                  </a:cubicBezTo>
                  <a:cubicBezTo>
                    <a:pt x="438" y="327"/>
                    <a:pt x="439" y="328"/>
                    <a:pt x="440" y="329"/>
                  </a:cubicBezTo>
                  <a:cubicBezTo>
                    <a:pt x="442" y="329"/>
                    <a:pt x="443" y="330"/>
                    <a:pt x="445" y="330"/>
                  </a:cubicBezTo>
                  <a:cubicBezTo>
                    <a:pt x="448" y="331"/>
                    <a:pt x="451" y="333"/>
                    <a:pt x="454" y="333"/>
                  </a:cubicBezTo>
                  <a:cubicBezTo>
                    <a:pt x="457" y="333"/>
                    <a:pt x="460" y="332"/>
                    <a:pt x="464" y="332"/>
                  </a:cubicBezTo>
                  <a:cubicBezTo>
                    <a:pt x="465" y="333"/>
                    <a:pt x="467" y="333"/>
                    <a:pt x="468" y="334"/>
                  </a:cubicBezTo>
                  <a:cubicBezTo>
                    <a:pt x="469" y="335"/>
                    <a:pt x="471" y="336"/>
                    <a:pt x="472" y="336"/>
                  </a:cubicBezTo>
                  <a:cubicBezTo>
                    <a:pt x="473" y="337"/>
                    <a:pt x="475" y="337"/>
                    <a:pt x="476" y="338"/>
                  </a:cubicBezTo>
                  <a:cubicBezTo>
                    <a:pt x="478" y="339"/>
                    <a:pt x="479" y="339"/>
                    <a:pt x="481" y="340"/>
                  </a:cubicBezTo>
                  <a:cubicBezTo>
                    <a:pt x="482" y="341"/>
                    <a:pt x="484" y="342"/>
                    <a:pt x="486" y="342"/>
                  </a:cubicBezTo>
                  <a:cubicBezTo>
                    <a:pt x="487" y="343"/>
                    <a:pt x="489" y="343"/>
                    <a:pt x="491" y="343"/>
                  </a:cubicBezTo>
                  <a:cubicBezTo>
                    <a:pt x="493" y="344"/>
                    <a:pt x="495" y="344"/>
                    <a:pt x="497" y="345"/>
                  </a:cubicBezTo>
                  <a:cubicBezTo>
                    <a:pt x="498" y="346"/>
                    <a:pt x="500" y="347"/>
                    <a:pt x="501" y="347"/>
                  </a:cubicBezTo>
                  <a:cubicBezTo>
                    <a:pt x="503" y="348"/>
                    <a:pt x="504" y="348"/>
                    <a:pt x="506" y="348"/>
                  </a:cubicBezTo>
                  <a:cubicBezTo>
                    <a:pt x="507" y="349"/>
                    <a:pt x="509" y="349"/>
                    <a:pt x="511" y="349"/>
                  </a:cubicBezTo>
                  <a:cubicBezTo>
                    <a:pt x="512" y="349"/>
                    <a:pt x="514" y="349"/>
                    <a:pt x="516" y="349"/>
                  </a:cubicBezTo>
                  <a:cubicBezTo>
                    <a:pt x="517" y="349"/>
                    <a:pt x="519" y="349"/>
                    <a:pt x="520" y="350"/>
                  </a:cubicBezTo>
                  <a:cubicBezTo>
                    <a:pt x="522" y="351"/>
                    <a:pt x="526" y="349"/>
                    <a:pt x="526" y="347"/>
                  </a:cubicBezTo>
                  <a:cubicBezTo>
                    <a:pt x="526" y="346"/>
                    <a:pt x="525" y="344"/>
                    <a:pt x="526" y="344"/>
                  </a:cubicBezTo>
                  <a:cubicBezTo>
                    <a:pt x="527" y="343"/>
                    <a:pt x="529" y="343"/>
                    <a:pt x="530" y="343"/>
                  </a:cubicBezTo>
                  <a:cubicBezTo>
                    <a:pt x="531" y="343"/>
                    <a:pt x="532" y="344"/>
                    <a:pt x="533" y="344"/>
                  </a:cubicBezTo>
                  <a:cubicBezTo>
                    <a:pt x="534" y="344"/>
                    <a:pt x="535" y="344"/>
                    <a:pt x="535" y="345"/>
                  </a:cubicBezTo>
                  <a:cubicBezTo>
                    <a:pt x="535" y="346"/>
                    <a:pt x="534" y="346"/>
                    <a:pt x="533" y="346"/>
                  </a:cubicBezTo>
                  <a:cubicBezTo>
                    <a:pt x="532" y="346"/>
                    <a:pt x="532" y="347"/>
                    <a:pt x="533" y="348"/>
                  </a:cubicBezTo>
                  <a:cubicBezTo>
                    <a:pt x="533" y="348"/>
                    <a:pt x="534" y="348"/>
                    <a:pt x="534" y="348"/>
                  </a:cubicBezTo>
                  <a:cubicBezTo>
                    <a:pt x="534" y="348"/>
                    <a:pt x="534" y="349"/>
                    <a:pt x="534" y="349"/>
                  </a:cubicBezTo>
                  <a:cubicBezTo>
                    <a:pt x="535" y="350"/>
                    <a:pt x="536" y="350"/>
                    <a:pt x="536" y="350"/>
                  </a:cubicBezTo>
                  <a:cubicBezTo>
                    <a:pt x="537" y="351"/>
                    <a:pt x="536" y="352"/>
                    <a:pt x="537" y="353"/>
                  </a:cubicBezTo>
                  <a:cubicBezTo>
                    <a:pt x="537" y="353"/>
                    <a:pt x="538" y="353"/>
                    <a:pt x="538" y="354"/>
                  </a:cubicBezTo>
                  <a:cubicBezTo>
                    <a:pt x="537" y="355"/>
                    <a:pt x="536" y="355"/>
                    <a:pt x="536" y="355"/>
                  </a:cubicBezTo>
                  <a:cubicBezTo>
                    <a:pt x="536" y="355"/>
                    <a:pt x="535" y="355"/>
                    <a:pt x="535" y="354"/>
                  </a:cubicBezTo>
                  <a:cubicBezTo>
                    <a:pt x="535" y="354"/>
                    <a:pt x="534" y="354"/>
                    <a:pt x="534" y="354"/>
                  </a:cubicBezTo>
                  <a:cubicBezTo>
                    <a:pt x="533" y="353"/>
                    <a:pt x="534" y="352"/>
                    <a:pt x="533" y="352"/>
                  </a:cubicBezTo>
                  <a:cubicBezTo>
                    <a:pt x="532" y="351"/>
                    <a:pt x="532" y="352"/>
                    <a:pt x="531" y="352"/>
                  </a:cubicBezTo>
                  <a:cubicBezTo>
                    <a:pt x="530" y="353"/>
                    <a:pt x="529" y="353"/>
                    <a:pt x="529" y="353"/>
                  </a:cubicBezTo>
                  <a:cubicBezTo>
                    <a:pt x="528" y="354"/>
                    <a:pt x="529" y="357"/>
                    <a:pt x="530" y="357"/>
                  </a:cubicBezTo>
                  <a:cubicBezTo>
                    <a:pt x="531" y="358"/>
                    <a:pt x="531" y="358"/>
                    <a:pt x="532" y="358"/>
                  </a:cubicBezTo>
                  <a:cubicBezTo>
                    <a:pt x="533" y="358"/>
                    <a:pt x="533" y="359"/>
                    <a:pt x="534" y="359"/>
                  </a:cubicBezTo>
                  <a:cubicBezTo>
                    <a:pt x="534" y="360"/>
                    <a:pt x="535" y="360"/>
                    <a:pt x="535" y="361"/>
                  </a:cubicBezTo>
                  <a:cubicBezTo>
                    <a:pt x="536" y="362"/>
                    <a:pt x="537" y="363"/>
                    <a:pt x="538" y="364"/>
                  </a:cubicBezTo>
                  <a:cubicBezTo>
                    <a:pt x="540" y="366"/>
                    <a:pt x="543" y="367"/>
                    <a:pt x="546" y="369"/>
                  </a:cubicBezTo>
                  <a:cubicBezTo>
                    <a:pt x="547" y="370"/>
                    <a:pt x="548" y="370"/>
                    <a:pt x="549" y="372"/>
                  </a:cubicBezTo>
                  <a:cubicBezTo>
                    <a:pt x="550" y="373"/>
                    <a:pt x="550" y="375"/>
                    <a:pt x="551" y="376"/>
                  </a:cubicBezTo>
                  <a:cubicBezTo>
                    <a:pt x="552" y="379"/>
                    <a:pt x="554" y="381"/>
                    <a:pt x="557" y="383"/>
                  </a:cubicBezTo>
                  <a:cubicBezTo>
                    <a:pt x="557" y="384"/>
                    <a:pt x="558" y="384"/>
                    <a:pt x="559" y="385"/>
                  </a:cubicBezTo>
                  <a:cubicBezTo>
                    <a:pt x="559" y="385"/>
                    <a:pt x="560" y="386"/>
                    <a:pt x="561" y="386"/>
                  </a:cubicBezTo>
                  <a:cubicBezTo>
                    <a:pt x="562" y="387"/>
                    <a:pt x="563" y="389"/>
                    <a:pt x="564" y="390"/>
                  </a:cubicBezTo>
                  <a:cubicBezTo>
                    <a:pt x="565" y="391"/>
                    <a:pt x="566" y="391"/>
                    <a:pt x="567" y="392"/>
                  </a:cubicBezTo>
                  <a:cubicBezTo>
                    <a:pt x="568" y="392"/>
                    <a:pt x="569" y="393"/>
                    <a:pt x="569" y="393"/>
                  </a:cubicBezTo>
                  <a:cubicBezTo>
                    <a:pt x="570" y="394"/>
                    <a:pt x="570" y="395"/>
                    <a:pt x="570" y="395"/>
                  </a:cubicBezTo>
                  <a:cubicBezTo>
                    <a:pt x="571" y="396"/>
                    <a:pt x="571" y="396"/>
                    <a:pt x="572" y="396"/>
                  </a:cubicBezTo>
                  <a:cubicBezTo>
                    <a:pt x="573" y="396"/>
                    <a:pt x="573" y="397"/>
                    <a:pt x="572" y="398"/>
                  </a:cubicBezTo>
                  <a:cubicBezTo>
                    <a:pt x="572" y="399"/>
                    <a:pt x="571" y="400"/>
                    <a:pt x="569" y="400"/>
                  </a:cubicBezTo>
                  <a:cubicBezTo>
                    <a:pt x="569" y="400"/>
                    <a:pt x="568" y="401"/>
                    <a:pt x="568" y="402"/>
                  </a:cubicBezTo>
                  <a:cubicBezTo>
                    <a:pt x="567" y="403"/>
                    <a:pt x="569" y="402"/>
                    <a:pt x="569" y="402"/>
                  </a:cubicBezTo>
                  <a:cubicBezTo>
                    <a:pt x="570" y="402"/>
                    <a:pt x="571" y="403"/>
                    <a:pt x="571" y="403"/>
                  </a:cubicBezTo>
                  <a:cubicBezTo>
                    <a:pt x="572" y="403"/>
                    <a:pt x="573" y="403"/>
                    <a:pt x="573" y="404"/>
                  </a:cubicBezTo>
                  <a:cubicBezTo>
                    <a:pt x="574" y="404"/>
                    <a:pt x="574" y="407"/>
                    <a:pt x="574" y="408"/>
                  </a:cubicBezTo>
                  <a:cubicBezTo>
                    <a:pt x="573" y="409"/>
                    <a:pt x="572" y="409"/>
                    <a:pt x="571" y="411"/>
                  </a:cubicBezTo>
                  <a:cubicBezTo>
                    <a:pt x="571" y="412"/>
                    <a:pt x="572" y="414"/>
                    <a:pt x="572" y="415"/>
                  </a:cubicBezTo>
                  <a:cubicBezTo>
                    <a:pt x="572" y="416"/>
                    <a:pt x="573" y="417"/>
                    <a:pt x="573" y="418"/>
                  </a:cubicBezTo>
                  <a:cubicBezTo>
                    <a:pt x="573" y="419"/>
                    <a:pt x="572" y="421"/>
                    <a:pt x="573" y="422"/>
                  </a:cubicBezTo>
                  <a:cubicBezTo>
                    <a:pt x="573" y="423"/>
                    <a:pt x="575" y="424"/>
                    <a:pt x="576" y="424"/>
                  </a:cubicBezTo>
                  <a:cubicBezTo>
                    <a:pt x="578" y="425"/>
                    <a:pt x="579" y="425"/>
                    <a:pt x="580" y="426"/>
                  </a:cubicBezTo>
                  <a:cubicBezTo>
                    <a:pt x="581" y="427"/>
                    <a:pt x="583" y="427"/>
                    <a:pt x="584" y="428"/>
                  </a:cubicBezTo>
                  <a:cubicBezTo>
                    <a:pt x="585" y="429"/>
                    <a:pt x="585" y="431"/>
                    <a:pt x="586" y="432"/>
                  </a:cubicBezTo>
                  <a:cubicBezTo>
                    <a:pt x="587" y="432"/>
                    <a:pt x="588" y="430"/>
                    <a:pt x="589" y="429"/>
                  </a:cubicBezTo>
                  <a:cubicBezTo>
                    <a:pt x="589" y="428"/>
                    <a:pt x="589" y="427"/>
                    <a:pt x="590" y="427"/>
                  </a:cubicBezTo>
                  <a:cubicBezTo>
                    <a:pt x="590" y="427"/>
                    <a:pt x="592" y="427"/>
                    <a:pt x="592" y="426"/>
                  </a:cubicBezTo>
                  <a:cubicBezTo>
                    <a:pt x="592" y="425"/>
                    <a:pt x="590" y="424"/>
                    <a:pt x="589" y="424"/>
                  </a:cubicBezTo>
                  <a:cubicBezTo>
                    <a:pt x="587" y="423"/>
                    <a:pt x="587" y="422"/>
                    <a:pt x="586" y="421"/>
                  </a:cubicBezTo>
                  <a:cubicBezTo>
                    <a:pt x="586" y="420"/>
                    <a:pt x="583" y="419"/>
                    <a:pt x="584" y="417"/>
                  </a:cubicBezTo>
                  <a:cubicBezTo>
                    <a:pt x="585" y="417"/>
                    <a:pt x="585" y="417"/>
                    <a:pt x="585" y="418"/>
                  </a:cubicBezTo>
                  <a:cubicBezTo>
                    <a:pt x="586" y="418"/>
                    <a:pt x="587" y="418"/>
                    <a:pt x="588" y="418"/>
                  </a:cubicBezTo>
                  <a:cubicBezTo>
                    <a:pt x="589" y="419"/>
                    <a:pt x="590" y="420"/>
                    <a:pt x="591" y="421"/>
                  </a:cubicBezTo>
                  <a:cubicBezTo>
                    <a:pt x="592" y="422"/>
                    <a:pt x="594" y="422"/>
                    <a:pt x="595" y="423"/>
                  </a:cubicBezTo>
                  <a:cubicBezTo>
                    <a:pt x="596" y="424"/>
                    <a:pt x="595" y="426"/>
                    <a:pt x="596" y="427"/>
                  </a:cubicBezTo>
                  <a:cubicBezTo>
                    <a:pt x="596" y="429"/>
                    <a:pt x="596" y="430"/>
                    <a:pt x="598" y="431"/>
                  </a:cubicBezTo>
                  <a:cubicBezTo>
                    <a:pt x="599" y="432"/>
                    <a:pt x="600" y="432"/>
                    <a:pt x="602" y="432"/>
                  </a:cubicBezTo>
                  <a:cubicBezTo>
                    <a:pt x="603" y="433"/>
                    <a:pt x="605" y="433"/>
                    <a:pt x="606" y="434"/>
                  </a:cubicBezTo>
                  <a:cubicBezTo>
                    <a:pt x="607" y="434"/>
                    <a:pt x="608" y="435"/>
                    <a:pt x="610" y="436"/>
                  </a:cubicBezTo>
                  <a:cubicBezTo>
                    <a:pt x="611" y="437"/>
                    <a:pt x="612" y="437"/>
                    <a:pt x="613" y="438"/>
                  </a:cubicBezTo>
                  <a:cubicBezTo>
                    <a:pt x="614" y="439"/>
                    <a:pt x="615" y="440"/>
                    <a:pt x="616" y="440"/>
                  </a:cubicBezTo>
                  <a:cubicBezTo>
                    <a:pt x="618" y="441"/>
                    <a:pt x="620" y="443"/>
                    <a:pt x="620" y="445"/>
                  </a:cubicBezTo>
                  <a:cubicBezTo>
                    <a:pt x="620" y="446"/>
                    <a:pt x="619" y="447"/>
                    <a:pt x="619" y="448"/>
                  </a:cubicBezTo>
                  <a:cubicBezTo>
                    <a:pt x="619" y="449"/>
                    <a:pt x="619" y="450"/>
                    <a:pt x="619" y="450"/>
                  </a:cubicBezTo>
                  <a:cubicBezTo>
                    <a:pt x="618" y="451"/>
                    <a:pt x="618" y="451"/>
                    <a:pt x="618" y="452"/>
                  </a:cubicBezTo>
                  <a:cubicBezTo>
                    <a:pt x="618" y="454"/>
                    <a:pt x="619" y="455"/>
                    <a:pt x="620" y="456"/>
                  </a:cubicBezTo>
                  <a:cubicBezTo>
                    <a:pt x="621" y="457"/>
                    <a:pt x="622" y="457"/>
                    <a:pt x="624" y="458"/>
                  </a:cubicBezTo>
                  <a:cubicBezTo>
                    <a:pt x="624" y="458"/>
                    <a:pt x="625" y="458"/>
                    <a:pt x="626" y="458"/>
                  </a:cubicBezTo>
                  <a:cubicBezTo>
                    <a:pt x="626" y="458"/>
                    <a:pt x="627" y="459"/>
                    <a:pt x="628" y="459"/>
                  </a:cubicBezTo>
                  <a:cubicBezTo>
                    <a:pt x="629" y="458"/>
                    <a:pt x="626" y="456"/>
                    <a:pt x="626" y="456"/>
                  </a:cubicBezTo>
                  <a:cubicBezTo>
                    <a:pt x="626" y="455"/>
                    <a:pt x="626" y="454"/>
                    <a:pt x="625" y="454"/>
                  </a:cubicBezTo>
                  <a:cubicBezTo>
                    <a:pt x="625" y="453"/>
                    <a:pt x="623" y="453"/>
                    <a:pt x="624" y="452"/>
                  </a:cubicBezTo>
                  <a:cubicBezTo>
                    <a:pt x="624" y="451"/>
                    <a:pt x="628" y="452"/>
                    <a:pt x="629" y="452"/>
                  </a:cubicBezTo>
                  <a:cubicBezTo>
                    <a:pt x="629" y="452"/>
                    <a:pt x="629" y="453"/>
                    <a:pt x="630" y="453"/>
                  </a:cubicBezTo>
                  <a:cubicBezTo>
                    <a:pt x="630" y="453"/>
                    <a:pt x="630" y="453"/>
                    <a:pt x="631" y="453"/>
                  </a:cubicBezTo>
                  <a:cubicBezTo>
                    <a:pt x="631" y="454"/>
                    <a:pt x="631" y="455"/>
                    <a:pt x="631" y="455"/>
                  </a:cubicBezTo>
                  <a:cubicBezTo>
                    <a:pt x="631" y="456"/>
                    <a:pt x="631" y="457"/>
                    <a:pt x="631" y="458"/>
                  </a:cubicBezTo>
                  <a:cubicBezTo>
                    <a:pt x="631" y="459"/>
                    <a:pt x="631" y="460"/>
                    <a:pt x="633" y="462"/>
                  </a:cubicBezTo>
                  <a:cubicBezTo>
                    <a:pt x="634" y="463"/>
                    <a:pt x="634" y="464"/>
                    <a:pt x="635" y="465"/>
                  </a:cubicBezTo>
                  <a:cubicBezTo>
                    <a:pt x="635" y="465"/>
                    <a:pt x="635" y="466"/>
                    <a:pt x="636" y="467"/>
                  </a:cubicBezTo>
                  <a:cubicBezTo>
                    <a:pt x="636" y="467"/>
                    <a:pt x="636" y="468"/>
                    <a:pt x="636" y="468"/>
                  </a:cubicBezTo>
                  <a:cubicBezTo>
                    <a:pt x="638" y="468"/>
                    <a:pt x="636" y="467"/>
                    <a:pt x="636" y="466"/>
                  </a:cubicBezTo>
                  <a:cubicBezTo>
                    <a:pt x="637" y="465"/>
                    <a:pt x="638" y="465"/>
                    <a:pt x="639" y="464"/>
                  </a:cubicBezTo>
                  <a:cubicBezTo>
                    <a:pt x="639" y="462"/>
                    <a:pt x="639" y="461"/>
                    <a:pt x="641" y="460"/>
                  </a:cubicBezTo>
                  <a:cubicBezTo>
                    <a:pt x="642" y="460"/>
                    <a:pt x="644" y="461"/>
                    <a:pt x="645" y="460"/>
                  </a:cubicBezTo>
                  <a:cubicBezTo>
                    <a:pt x="647" y="460"/>
                    <a:pt x="648" y="459"/>
                    <a:pt x="650" y="460"/>
                  </a:cubicBezTo>
                  <a:cubicBezTo>
                    <a:pt x="652" y="460"/>
                    <a:pt x="651" y="462"/>
                    <a:pt x="652" y="463"/>
                  </a:cubicBezTo>
                  <a:cubicBezTo>
                    <a:pt x="653" y="464"/>
                    <a:pt x="655" y="463"/>
                    <a:pt x="656" y="462"/>
                  </a:cubicBezTo>
                  <a:cubicBezTo>
                    <a:pt x="658" y="461"/>
                    <a:pt x="658" y="463"/>
                    <a:pt x="660" y="464"/>
                  </a:cubicBezTo>
                  <a:cubicBezTo>
                    <a:pt x="661" y="464"/>
                    <a:pt x="661" y="463"/>
                    <a:pt x="662" y="463"/>
                  </a:cubicBezTo>
                  <a:cubicBezTo>
                    <a:pt x="662" y="463"/>
                    <a:pt x="663" y="464"/>
                    <a:pt x="663" y="465"/>
                  </a:cubicBezTo>
                  <a:cubicBezTo>
                    <a:pt x="663" y="466"/>
                    <a:pt x="664" y="466"/>
                    <a:pt x="664" y="467"/>
                  </a:cubicBezTo>
                  <a:cubicBezTo>
                    <a:pt x="664" y="468"/>
                    <a:pt x="664" y="468"/>
                    <a:pt x="665" y="469"/>
                  </a:cubicBezTo>
                  <a:cubicBezTo>
                    <a:pt x="665" y="470"/>
                    <a:pt x="666" y="470"/>
                    <a:pt x="666" y="470"/>
                  </a:cubicBezTo>
                  <a:cubicBezTo>
                    <a:pt x="667" y="471"/>
                    <a:pt x="667" y="472"/>
                    <a:pt x="667" y="472"/>
                  </a:cubicBezTo>
                  <a:cubicBezTo>
                    <a:pt x="667" y="473"/>
                    <a:pt x="668" y="473"/>
                    <a:pt x="669" y="474"/>
                  </a:cubicBezTo>
                  <a:cubicBezTo>
                    <a:pt x="669" y="474"/>
                    <a:pt x="669" y="475"/>
                    <a:pt x="670" y="475"/>
                  </a:cubicBezTo>
                  <a:cubicBezTo>
                    <a:pt x="670" y="475"/>
                    <a:pt x="671" y="475"/>
                    <a:pt x="672" y="475"/>
                  </a:cubicBezTo>
                  <a:cubicBezTo>
                    <a:pt x="672" y="475"/>
                    <a:pt x="673" y="475"/>
                    <a:pt x="673" y="475"/>
                  </a:cubicBezTo>
                  <a:cubicBezTo>
                    <a:pt x="673" y="475"/>
                    <a:pt x="673" y="476"/>
                    <a:pt x="673" y="476"/>
                  </a:cubicBezTo>
                  <a:cubicBezTo>
                    <a:pt x="674" y="477"/>
                    <a:pt x="675" y="476"/>
                    <a:pt x="675" y="475"/>
                  </a:cubicBezTo>
                  <a:cubicBezTo>
                    <a:pt x="675" y="473"/>
                    <a:pt x="674" y="471"/>
                    <a:pt x="675" y="470"/>
                  </a:cubicBezTo>
                  <a:cubicBezTo>
                    <a:pt x="676" y="470"/>
                    <a:pt x="677" y="470"/>
                    <a:pt x="677" y="470"/>
                  </a:cubicBezTo>
                  <a:cubicBezTo>
                    <a:pt x="678" y="471"/>
                    <a:pt x="678" y="472"/>
                    <a:pt x="678" y="473"/>
                  </a:cubicBezTo>
                  <a:cubicBezTo>
                    <a:pt x="678" y="474"/>
                    <a:pt x="678" y="473"/>
                    <a:pt x="679" y="474"/>
                  </a:cubicBezTo>
                  <a:cubicBezTo>
                    <a:pt x="680" y="475"/>
                    <a:pt x="679" y="476"/>
                    <a:pt x="680" y="476"/>
                  </a:cubicBezTo>
                  <a:cubicBezTo>
                    <a:pt x="680" y="477"/>
                    <a:pt x="681" y="478"/>
                    <a:pt x="681" y="479"/>
                  </a:cubicBezTo>
                  <a:cubicBezTo>
                    <a:pt x="682" y="481"/>
                    <a:pt x="681" y="481"/>
                    <a:pt x="681" y="483"/>
                  </a:cubicBezTo>
                  <a:cubicBezTo>
                    <a:pt x="680" y="485"/>
                    <a:pt x="682" y="485"/>
                    <a:pt x="683" y="485"/>
                  </a:cubicBezTo>
                  <a:cubicBezTo>
                    <a:pt x="685" y="485"/>
                    <a:pt x="687" y="485"/>
                    <a:pt x="688" y="484"/>
                  </a:cubicBezTo>
                  <a:cubicBezTo>
                    <a:pt x="689" y="484"/>
                    <a:pt x="691" y="483"/>
                    <a:pt x="692" y="482"/>
                  </a:cubicBezTo>
                  <a:cubicBezTo>
                    <a:pt x="693" y="481"/>
                    <a:pt x="695" y="481"/>
                    <a:pt x="696" y="481"/>
                  </a:cubicBezTo>
                  <a:cubicBezTo>
                    <a:pt x="697" y="480"/>
                    <a:pt x="698" y="480"/>
                    <a:pt x="699" y="480"/>
                  </a:cubicBezTo>
                  <a:cubicBezTo>
                    <a:pt x="699" y="480"/>
                    <a:pt x="700" y="480"/>
                    <a:pt x="701" y="479"/>
                  </a:cubicBezTo>
                  <a:cubicBezTo>
                    <a:pt x="703" y="478"/>
                    <a:pt x="701" y="477"/>
                    <a:pt x="700" y="476"/>
                  </a:cubicBezTo>
                  <a:cubicBezTo>
                    <a:pt x="699" y="475"/>
                    <a:pt x="698" y="474"/>
                    <a:pt x="697" y="472"/>
                  </a:cubicBezTo>
                  <a:cubicBezTo>
                    <a:pt x="697" y="471"/>
                    <a:pt x="696" y="470"/>
                    <a:pt x="694" y="469"/>
                  </a:cubicBezTo>
                  <a:cubicBezTo>
                    <a:pt x="693" y="468"/>
                    <a:pt x="692" y="467"/>
                    <a:pt x="692" y="465"/>
                  </a:cubicBezTo>
                  <a:cubicBezTo>
                    <a:pt x="691" y="464"/>
                    <a:pt x="691" y="462"/>
                    <a:pt x="693" y="461"/>
                  </a:cubicBezTo>
                  <a:cubicBezTo>
                    <a:pt x="694" y="460"/>
                    <a:pt x="695" y="461"/>
                    <a:pt x="697" y="461"/>
                  </a:cubicBezTo>
                  <a:cubicBezTo>
                    <a:pt x="698" y="461"/>
                    <a:pt x="700" y="459"/>
                    <a:pt x="701" y="458"/>
                  </a:cubicBezTo>
                  <a:cubicBezTo>
                    <a:pt x="701" y="458"/>
                    <a:pt x="702" y="457"/>
                    <a:pt x="703" y="457"/>
                  </a:cubicBezTo>
                  <a:cubicBezTo>
                    <a:pt x="704" y="456"/>
                    <a:pt x="704" y="456"/>
                    <a:pt x="705" y="455"/>
                  </a:cubicBezTo>
                  <a:cubicBezTo>
                    <a:pt x="706" y="455"/>
                    <a:pt x="707" y="455"/>
                    <a:pt x="707" y="454"/>
                  </a:cubicBezTo>
                  <a:cubicBezTo>
                    <a:pt x="707" y="453"/>
                    <a:pt x="707" y="453"/>
                    <a:pt x="706" y="452"/>
                  </a:cubicBezTo>
                  <a:cubicBezTo>
                    <a:pt x="706" y="452"/>
                    <a:pt x="706" y="451"/>
                    <a:pt x="707" y="451"/>
                  </a:cubicBezTo>
                  <a:cubicBezTo>
                    <a:pt x="707" y="449"/>
                    <a:pt x="707" y="448"/>
                    <a:pt x="709" y="447"/>
                  </a:cubicBezTo>
                  <a:cubicBezTo>
                    <a:pt x="710" y="447"/>
                    <a:pt x="711" y="446"/>
                    <a:pt x="712" y="445"/>
                  </a:cubicBezTo>
                  <a:cubicBezTo>
                    <a:pt x="713" y="445"/>
                    <a:pt x="714" y="445"/>
                    <a:pt x="715" y="445"/>
                  </a:cubicBezTo>
                  <a:cubicBezTo>
                    <a:pt x="715" y="444"/>
                    <a:pt x="716" y="445"/>
                    <a:pt x="717" y="445"/>
                  </a:cubicBezTo>
                  <a:cubicBezTo>
                    <a:pt x="718" y="445"/>
                    <a:pt x="720" y="443"/>
                    <a:pt x="721" y="444"/>
                  </a:cubicBezTo>
                  <a:cubicBezTo>
                    <a:pt x="722" y="444"/>
                    <a:pt x="722" y="445"/>
                    <a:pt x="723" y="445"/>
                  </a:cubicBezTo>
                  <a:cubicBezTo>
                    <a:pt x="723" y="446"/>
                    <a:pt x="724" y="446"/>
                    <a:pt x="725" y="446"/>
                  </a:cubicBezTo>
                  <a:cubicBezTo>
                    <a:pt x="726" y="447"/>
                    <a:pt x="727" y="447"/>
                    <a:pt x="728" y="448"/>
                  </a:cubicBezTo>
                  <a:cubicBezTo>
                    <a:pt x="728" y="448"/>
                    <a:pt x="729" y="449"/>
                    <a:pt x="729" y="449"/>
                  </a:cubicBezTo>
                  <a:cubicBezTo>
                    <a:pt x="729" y="449"/>
                    <a:pt x="730" y="449"/>
                    <a:pt x="730" y="450"/>
                  </a:cubicBezTo>
                  <a:cubicBezTo>
                    <a:pt x="731" y="450"/>
                    <a:pt x="731" y="450"/>
                    <a:pt x="732" y="450"/>
                  </a:cubicBezTo>
                  <a:cubicBezTo>
                    <a:pt x="732" y="451"/>
                    <a:pt x="732" y="451"/>
                    <a:pt x="733" y="452"/>
                  </a:cubicBezTo>
                  <a:cubicBezTo>
                    <a:pt x="733" y="452"/>
                    <a:pt x="734" y="452"/>
                    <a:pt x="734" y="452"/>
                  </a:cubicBezTo>
                  <a:cubicBezTo>
                    <a:pt x="735" y="453"/>
                    <a:pt x="735" y="455"/>
                    <a:pt x="736" y="456"/>
                  </a:cubicBezTo>
                  <a:cubicBezTo>
                    <a:pt x="736" y="456"/>
                    <a:pt x="736" y="459"/>
                    <a:pt x="736" y="459"/>
                  </a:cubicBezTo>
                  <a:cubicBezTo>
                    <a:pt x="737" y="460"/>
                    <a:pt x="737" y="459"/>
                    <a:pt x="737" y="458"/>
                  </a:cubicBezTo>
                  <a:cubicBezTo>
                    <a:pt x="738" y="457"/>
                    <a:pt x="738" y="455"/>
                    <a:pt x="739" y="455"/>
                  </a:cubicBezTo>
                  <a:cubicBezTo>
                    <a:pt x="741" y="454"/>
                    <a:pt x="742" y="457"/>
                    <a:pt x="740" y="458"/>
                  </a:cubicBezTo>
                  <a:cubicBezTo>
                    <a:pt x="740" y="458"/>
                    <a:pt x="741" y="459"/>
                    <a:pt x="741" y="458"/>
                  </a:cubicBezTo>
                  <a:cubicBezTo>
                    <a:pt x="742" y="458"/>
                    <a:pt x="742" y="458"/>
                    <a:pt x="743" y="457"/>
                  </a:cubicBezTo>
                  <a:cubicBezTo>
                    <a:pt x="744" y="456"/>
                    <a:pt x="746" y="457"/>
                    <a:pt x="746" y="458"/>
                  </a:cubicBezTo>
                  <a:cubicBezTo>
                    <a:pt x="747" y="458"/>
                    <a:pt x="747" y="459"/>
                    <a:pt x="747" y="459"/>
                  </a:cubicBezTo>
                  <a:cubicBezTo>
                    <a:pt x="748" y="460"/>
                    <a:pt x="748" y="460"/>
                    <a:pt x="749" y="460"/>
                  </a:cubicBezTo>
                  <a:cubicBezTo>
                    <a:pt x="751" y="461"/>
                    <a:pt x="748" y="462"/>
                    <a:pt x="747" y="462"/>
                  </a:cubicBezTo>
                  <a:cubicBezTo>
                    <a:pt x="746" y="462"/>
                    <a:pt x="744" y="460"/>
                    <a:pt x="744" y="459"/>
                  </a:cubicBezTo>
                  <a:cubicBezTo>
                    <a:pt x="743" y="459"/>
                    <a:pt x="744" y="458"/>
                    <a:pt x="743" y="459"/>
                  </a:cubicBezTo>
                  <a:cubicBezTo>
                    <a:pt x="742" y="459"/>
                    <a:pt x="741" y="460"/>
                    <a:pt x="741" y="460"/>
                  </a:cubicBezTo>
                  <a:cubicBezTo>
                    <a:pt x="740" y="461"/>
                    <a:pt x="740" y="462"/>
                    <a:pt x="738" y="463"/>
                  </a:cubicBezTo>
                  <a:cubicBezTo>
                    <a:pt x="737" y="464"/>
                    <a:pt x="737" y="465"/>
                    <a:pt x="737" y="467"/>
                  </a:cubicBezTo>
                  <a:cubicBezTo>
                    <a:pt x="737" y="467"/>
                    <a:pt x="738" y="468"/>
                    <a:pt x="738" y="469"/>
                  </a:cubicBezTo>
                  <a:cubicBezTo>
                    <a:pt x="738" y="470"/>
                    <a:pt x="738" y="471"/>
                    <a:pt x="738" y="471"/>
                  </a:cubicBezTo>
                  <a:cubicBezTo>
                    <a:pt x="739" y="473"/>
                    <a:pt x="740" y="474"/>
                    <a:pt x="741" y="475"/>
                  </a:cubicBezTo>
                  <a:cubicBezTo>
                    <a:pt x="742" y="476"/>
                    <a:pt x="742" y="477"/>
                    <a:pt x="744" y="479"/>
                  </a:cubicBezTo>
                  <a:cubicBezTo>
                    <a:pt x="744" y="480"/>
                    <a:pt x="745" y="481"/>
                    <a:pt x="746" y="482"/>
                  </a:cubicBezTo>
                  <a:cubicBezTo>
                    <a:pt x="746" y="483"/>
                    <a:pt x="747" y="483"/>
                    <a:pt x="747" y="483"/>
                  </a:cubicBezTo>
                  <a:cubicBezTo>
                    <a:pt x="748" y="484"/>
                    <a:pt x="748" y="484"/>
                    <a:pt x="749" y="485"/>
                  </a:cubicBezTo>
                  <a:cubicBezTo>
                    <a:pt x="749" y="486"/>
                    <a:pt x="751" y="487"/>
                    <a:pt x="751" y="488"/>
                  </a:cubicBezTo>
                  <a:cubicBezTo>
                    <a:pt x="752" y="489"/>
                    <a:pt x="752" y="490"/>
                    <a:pt x="754" y="491"/>
                  </a:cubicBezTo>
                  <a:cubicBezTo>
                    <a:pt x="755" y="492"/>
                    <a:pt x="755" y="492"/>
                    <a:pt x="756" y="493"/>
                  </a:cubicBezTo>
                  <a:cubicBezTo>
                    <a:pt x="756" y="494"/>
                    <a:pt x="757" y="495"/>
                    <a:pt x="758" y="496"/>
                  </a:cubicBezTo>
                  <a:cubicBezTo>
                    <a:pt x="759" y="497"/>
                    <a:pt x="760" y="497"/>
                    <a:pt x="760" y="497"/>
                  </a:cubicBezTo>
                  <a:cubicBezTo>
                    <a:pt x="761" y="499"/>
                    <a:pt x="761" y="501"/>
                    <a:pt x="761" y="502"/>
                  </a:cubicBezTo>
                  <a:cubicBezTo>
                    <a:pt x="760" y="503"/>
                    <a:pt x="759" y="504"/>
                    <a:pt x="758" y="505"/>
                  </a:cubicBezTo>
                  <a:cubicBezTo>
                    <a:pt x="758" y="507"/>
                    <a:pt x="758" y="508"/>
                    <a:pt x="759" y="509"/>
                  </a:cubicBezTo>
                  <a:cubicBezTo>
                    <a:pt x="760" y="511"/>
                    <a:pt x="760" y="512"/>
                    <a:pt x="761" y="514"/>
                  </a:cubicBezTo>
                  <a:cubicBezTo>
                    <a:pt x="762" y="515"/>
                    <a:pt x="763" y="515"/>
                    <a:pt x="763" y="517"/>
                  </a:cubicBezTo>
                  <a:cubicBezTo>
                    <a:pt x="763" y="517"/>
                    <a:pt x="763" y="518"/>
                    <a:pt x="763" y="519"/>
                  </a:cubicBezTo>
                  <a:cubicBezTo>
                    <a:pt x="762" y="520"/>
                    <a:pt x="762" y="520"/>
                    <a:pt x="761" y="520"/>
                  </a:cubicBezTo>
                  <a:cubicBezTo>
                    <a:pt x="760" y="521"/>
                    <a:pt x="760" y="521"/>
                    <a:pt x="759" y="522"/>
                  </a:cubicBezTo>
                  <a:cubicBezTo>
                    <a:pt x="759" y="522"/>
                    <a:pt x="758" y="522"/>
                    <a:pt x="758" y="523"/>
                  </a:cubicBezTo>
                  <a:cubicBezTo>
                    <a:pt x="758" y="525"/>
                    <a:pt x="759" y="526"/>
                    <a:pt x="760" y="527"/>
                  </a:cubicBezTo>
                  <a:cubicBezTo>
                    <a:pt x="761" y="529"/>
                    <a:pt x="761" y="533"/>
                    <a:pt x="762" y="536"/>
                  </a:cubicBezTo>
                  <a:cubicBezTo>
                    <a:pt x="762" y="537"/>
                    <a:pt x="762" y="539"/>
                    <a:pt x="762" y="541"/>
                  </a:cubicBezTo>
                  <a:cubicBezTo>
                    <a:pt x="762" y="543"/>
                    <a:pt x="762" y="545"/>
                    <a:pt x="761" y="547"/>
                  </a:cubicBezTo>
                  <a:cubicBezTo>
                    <a:pt x="761" y="548"/>
                    <a:pt x="760" y="549"/>
                    <a:pt x="761" y="550"/>
                  </a:cubicBezTo>
                  <a:cubicBezTo>
                    <a:pt x="761" y="551"/>
                    <a:pt x="761" y="550"/>
                    <a:pt x="762" y="551"/>
                  </a:cubicBezTo>
                  <a:cubicBezTo>
                    <a:pt x="763" y="551"/>
                    <a:pt x="763" y="553"/>
                    <a:pt x="762" y="554"/>
                  </a:cubicBezTo>
                  <a:cubicBezTo>
                    <a:pt x="761" y="554"/>
                    <a:pt x="760" y="554"/>
                    <a:pt x="760" y="555"/>
                  </a:cubicBezTo>
                  <a:cubicBezTo>
                    <a:pt x="759" y="555"/>
                    <a:pt x="759" y="556"/>
                    <a:pt x="760" y="557"/>
                  </a:cubicBezTo>
                  <a:cubicBezTo>
                    <a:pt x="761" y="558"/>
                    <a:pt x="763" y="555"/>
                    <a:pt x="764" y="557"/>
                  </a:cubicBezTo>
                  <a:cubicBezTo>
                    <a:pt x="765" y="558"/>
                    <a:pt x="765" y="559"/>
                    <a:pt x="765" y="559"/>
                  </a:cubicBezTo>
                  <a:cubicBezTo>
                    <a:pt x="765" y="560"/>
                    <a:pt x="766" y="560"/>
                    <a:pt x="767" y="561"/>
                  </a:cubicBezTo>
                  <a:cubicBezTo>
                    <a:pt x="768" y="562"/>
                    <a:pt x="766" y="564"/>
                    <a:pt x="765" y="565"/>
                  </a:cubicBezTo>
                  <a:cubicBezTo>
                    <a:pt x="764" y="567"/>
                    <a:pt x="763" y="569"/>
                    <a:pt x="762" y="571"/>
                  </a:cubicBezTo>
                  <a:cubicBezTo>
                    <a:pt x="762" y="571"/>
                    <a:pt x="761" y="572"/>
                    <a:pt x="761" y="573"/>
                  </a:cubicBezTo>
                  <a:cubicBezTo>
                    <a:pt x="760" y="574"/>
                    <a:pt x="759" y="576"/>
                    <a:pt x="758" y="577"/>
                  </a:cubicBezTo>
                  <a:cubicBezTo>
                    <a:pt x="757" y="577"/>
                    <a:pt x="754" y="577"/>
                    <a:pt x="754" y="579"/>
                  </a:cubicBezTo>
                  <a:cubicBezTo>
                    <a:pt x="754" y="580"/>
                    <a:pt x="754" y="580"/>
                    <a:pt x="754" y="581"/>
                  </a:cubicBezTo>
                  <a:cubicBezTo>
                    <a:pt x="754" y="582"/>
                    <a:pt x="754" y="583"/>
                    <a:pt x="754" y="583"/>
                  </a:cubicBezTo>
                  <a:cubicBezTo>
                    <a:pt x="753" y="585"/>
                    <a:pt x="752" y="586"/>
                    <a:pt x="751" y="587"/>
                  </a:cubicBezTo>
                  <a:cubicBezTo>
                    <a:pt x="750" y="589"/>
                    <a:pt x="749" y="590"/>
                    <a:pt x="747" y="590"/>
                  </a:cubicBezTo>
                  <a:cubicBezTo>
                    <a:pt x="744" y="591"/>
                    <a:pt x="740" y="591"/>
                    <a:pt x="737" y="592"/>
                  </a:cubicBezTo>
                  <a:cubicBezTo>
                    <a:pt x="736" y="592"/>
                    <a:pt x="735" y="593"/>
                    <a:pt x="733" y="594"/>
                  </a:cubicBezTo>
                  <a:cubicBezTo>
                    <a:pt x="732" y="596"/>
                    <a:pt x="730" y="598"/>
                    <a:pt x="731" y="600"/>
                  </a:cubicBezTo>
                  <a:cubicBezTo>
                    <a:pt x="731" y="601"/>
                    <a:pt x="731" y="601"/>
                    <a:pt x="732" y="601"/>
                  </a:cubicBezTo>
                  <a:cubicBezTo>
                    <a:pt x="732" y="602"/>
                    <a:pt x="733" y="602"/>
                    <a:pt x="734" y="603"/>
                  </a:cubicBezTo>
                  <a:cubicBezTo>
                    <a:pt x="735" y="604"/>
                    <a:pt x="734" y="607"/>
                    <a:pt x="733" y="608"/>
                  </a:cubicBezTo>
                  <a:cubicBezTo>
                    <a:pt x="731" y="608"/>
                    <a:pt x="730" y="608"/>
                    <a:pt x="728" y="609"/>
                  </a:cubicBezTo>
                  <a:cubicBezTo>
                    <a:pt x="728" y="609"/>
                    <a:pt x="727" y="610"/>
                    <a:pt x="726" y="610"/>
                  </a:cubicBezTo>
                  <a:cubicBezTo>
                    <a:pt x="725" y="610"/>
                    <a:pt x="725" y="610"/>
                    <a:pt x="724" y="610"/>
                  </a:cubicBezTo>
                  <a:cubicBezTo>
                    <a:pt x="723" y="610"/>
                    <a:pt x="722" y="611"/>
                    <a:pt x="723" y="611"/>
                  </a:cubicBezTo>
                  <a:cubicBezTo>
                    <a:pt x="724" y="612"/>
                    <a:pt x="724" y="611"/>
                    <a:pt x="724" y="612"/>
                  </a:cubicBezTo>
                  <a:cubicBezTo>
                    <a:pt x="725" y="612"/>
                    <a:pt x="725" y="612"/>
                    <a:pt x="725" y="612"/>
                  </a:cubicBezTo>
                  <a:cubicBezTo>
                    <a:pt x="726" y="613"/>
                    <a:pt x="727" y="613"/>
                    <a:pt x="727" y="613"/>
                  </a:cubicBezTo>
                  <a:cubicBezTo>
                    <a:pt x="728" y="614"/>
                    <a:pt x="728" y="615"/>
                    <a:pt x="728" y="616"/>
                  </a:cubicBezTo>
                  <a:cubicBezTo>
                    <a:pt x="728" y="617"/>
                    <a:pt x="727" y="618"/>
                    <a:pt x="726" y="620"/>
                  </a:cubicBezTo>
                  <a:cubicBezTo>
                    <a:pt x="725" y="621"/>
                    <a:pt x="724" y="621"/>
                    <a:pt x="722" y="622"/>
                  </a:cubicBezTo>
                  <a:cubicBezTo>
                    <a:pt x="721" y="622"/>
                    <a:pt x="720" y="623"/>
                    <a:pt x="718" y="623"/>
                  </a:cubicBezTo>
                  <a:cubicBezTo>
                    <a:pt x="716" y="624"/>
                    <a:pt x="715" y="623"/>
                    <a:pt x="713" y="624"/>
                  </a:cubicBezTo>
                  <a:cubicBezTo>
                    <a:pt x="711" y="625"/>
                    <a:pt x="710" y="627"/>
                    <a:pt x="708" y="627"/>
                  </a:cubicBezTo>
                  <a:cubicBezTo>
                    <a:pt x="707" y="628"/>
                    <a:pt x="707" y="627"/>
                    <a:pt x="706" y="627"/>
                  </a:cubicBezTo>
                  <a:cubicBezTo>
                    <a:pt x="705" y="628"/>
                    <a:pt x="704" y="628"/>
                    <a:pt x="704" y="628"/>
                  </a:cubicBezTo>
                  <a:cubicBezTo>
                    <a:pt x="703" y="628"/>
                    <a:pt x="702" y="628"/>
                    <a:pt x="701" y="629"/>
                  </a:cubicBezTo>
                  <a:cubicBezTo>
                    <a:pt x="700" y="630"/>
                    <a:pt x="699" y="631"/>
                    <a:pt x="699" y="632"/>
                  </a:cubicBezTo>
                  <a:cubicBezTo>
                    <a:pt x="700" y="633"/>
                    <a:pt x="700" y="633"/>
                    <a:pt x="701" y="633"/>
                  </a:cubicBezTo>
                  <a:cubicBezTo>
                    <a:pt x="701" y="634"/>
                    <a:pt x="700" y="635"/>
                    <a:pt x="701" y="636"/>
                  </a:cubicBezTo>
                  <a:cubicBezTo>
                    <a:pt x="701" y="637"/>
                    <a:pt x="701" y="638"/>
                    <a:pt x="701" y="639"/>
                  </a:cubicBezTo>
                  <a:cubicBezTo>
                    <a:pt x="701" y="639"/>
                    <a:pt x="701" y="640"/>
                    <a:pt x="701" y="641"/>
                  </a:cubicBezTo>
                  <a:cubicBezTo>
                    <a:pt x="701" y="642"/>
                    <a:pt x="700" y="643"/>
                    <a:pt x="700" y="643"/>
                  </a:cubicBezTo>
                  <a:cubicBezTo>
                    <a:pt x="700" y="644"/>
                    <a:pt x="700" y="645"/>
                    <a:pt x="700" y="646"/>
                  </a:cubicBezTo>
                  <a:cubicBezTo>
                    <a:pt x="699" y="647"/>
                    <a:pt x="698" y="648"/>
                    <a:pt x="696" y="649"/>
                  </a:cubicBezTo>
                  <a:cubicBezTo>
                    <a:pt x="695" y="651"/>
                    <a:pt x="694" y="651"/>
                    <a:pt x="693" y="653"/>
                  </a:cubicBezTo>
                  <a:cubicBezTo>
                    <a:pt x="692" y="655"/>
                    <a:pt x="690" y="656"/>
                    <a:pt x="691" y="658"/>
                  </a:cubicBezTo>
                  <a:cubicBezTo>
                    <a:pt x="691" y="659"/>
                    <a:pt x="693" y="660"/>
                    <a:pt x="693" y="662"/>
                  </a:cubicBezTo>
                  <a:cubicBezTo>
                    <a:pt x="693" y="663"/>
                    <a:pt x="691" y="664"/>
                    <a:pt x="691" y="665"/>
                  </a:cubicBezTo>
                  <a:cubicBezTo>
                    <a:pt x="689" y="666"/>
                    <a:pt x="687" y="668"/>
                    <a:pt x="685" y="669"/>
                  </a:cubicBezTo>
                  <a:cubicBezTo>
                    <a:pt x="684" y="669"/>
                    <a:pt x="684" y="669"/>
                    <a:pt x="683" y="669"/>
                  </a:cubicBezTo>
                  <a:cubicBezTo>
                    <a:pt x="682" y="670"/>
                    <a:pt x="681" y="671"/>
                    <a:pt x="681" y="672"/>
                  </a:cubicBezTo>
                  <a:cubicBezTo>
                    <a:pt x="681" y="673"/>
                    <a:pt x="682" y="675"/>
                    <a:pt x="683" y="676"/>
                  </a:cubicBezTo>
                  <a:cubicBezTo>
                    <a:pt x="684" y="677"/>
                    <a:pt x="684" y="678"/>
                    <a:pt x="684" y="679"/>
                  </a:cubicBezTo>
                  <a:cubicBezTo>
                    <a:pt x="684" y="680"/>
                    <a:pt x="683" y="682"/>
                    <a:pt x="683" y="683"/>
                  </a:cubicBezTo>
                  <a:cubicBezTo>
                    <a:pt x="683" y="685"/>
                    <a:pt x="683" y="686"/>
                    <a:pt x="684" y="688"/>
                  </a:cubicBezTo>
                  <a:cubicBezTo>
                    <a:pt x="684" y="689"/>
                    <a:pt x="684" y="691"/>
                    <a:pt x="684" y="693"/>
                  </a:cubicBezTo>
                  <a:cubicBezTo>
                    <a:pt x="684" y="694"/>
                    <a:pt x="684" y="696"/>
                    <a:pt x="682" y="697"/>
                  </a:cubicBezTo>
                  <a:cubicBezTo>
                    <a:pt x="681" y="697"/>
                    <a:pt x="678" y="696"/>
                    <a:pt x="679" y="698"/>
                  </a:cubicBezTo>
                  <a:cubicBezTo>
                    <a:pt x="680" y="698"/>
                    <a:pt x="680" y="698"/>
                    <a:pt x="681" y="699"/>
                  </a:cubicBezTo>
                  <a:cubicBezTo>
                    <a:pt x="681" y="700"/>
                    <a:pt x="682" y="700"/>
                    <a:pt x="682" y="701"/>
                  </a:cubicBezTo>
                  <a:cubicBezTo>
                    <a:pt x="683" y="701"/>
                    <a:pt x="684" y="701"/>
                    <a:pt x="685" y="701"/>
                  </a:cubicBezTo>
                  <a:cubicBezTo>
                    <a:pt x="685" y="701"/>
                    <a:pt x="686" y="702"/>
                    <a:pt x="686" y="702"/>
                  </a:cubicBezTo>
                  <a:cubicBezTo>
                    <a:pt x="688" y="703"/>
                    <a:pt x="689" y="704"/>
                    <a:pt x="690" y="705"/>
                  </a:cubicBezTo>
                  <a:cubicBezTo>
                    <a:pt x="691" y="706"/>
                    <a:pt x="692" y="708"/>
                    <a:pt x="694" y="709"/>
                  </a:cubicBezTo>
                  <a:cubicBezTo>
                    <a:pt x="694" y="709"/>
                    <a:pt x="696" y="709"/>
                    <a:pt x="696" y="709"/>
                  </a:cubicBezTo>
                  <a:cubicBezTo>
                    <a:pt x="697" y="708"/>
                    <a:pt x="697" y="708"/>
                    <a:pt x="696" y="708"/>
                  </a:cubicBezTo>
                  <a:cubicBezTo>
                    <a:pt x="696" y="707"/>
                    <a:pt x="695" y="707"/>
                    <a:pt x="696" y="706"/>
                  </a:cubicBezTo>
                  <a:cubicBezTo>
                    <a:pt x="697" y="706"/>
                    <a:pt x="697" y="706"/>
                    <a:pt x="698" y="706"/>
                  </a:cubicBezTo>
                  <a:cubicBezTo>
                    <a:pt x="699" y="705"/>
                    <a:pt x="699" y="705"/>
                    <a:pt x="700" y="704"/>
                  </a:cubicBezTo>
                  <a:cubicBezTo>
                    <a:pt x="700" y="703"/>
                    <a:pt x="700" y="702"/>
                    <a:pt x="701" y="702"/>
                  </a:cubicBezTo>
                  <a:cubicBezTo>
                    <a:pt x="702" y="701"/>
                    <a:pt x="702" y="702"/>
                    <a:pt x="702" y="703"/>
                  </a:cubicBezTo>
                  <a:cubicBezTo>
                    <a:pt x="702" y="704"/>
                    <a:pt x="701" y="704"/>
                    <a:pt x="701" y="705"/>
                  </a:cubicBezTo>
                  <a:cubicBezTo>
                    <a:pt x="700" y="705"/>
                    <a:pt x="699" y="705"/>
                    <a:pt x="699" y="706"/>
                  </a:cubicBezTo>
                  <a:cubicBezTo>
                    <a:pt x="700" y="707"/>
                    <a:pt x="700" y="706"/>
                    <a:pt x="701" y="706"/>
                  </a:cubicBezTo>
                  <a:cubicBezTo>
                    <a:pt x="702" y="706"/>
                    <a:pt x="703" y="707"/>
                    <a:pt x="703" y="706"/>
                  </a:cubicBezTo>
                  <a:cubicBezTo>
                    <a:pt x="703" y="705"/>
                    <a:pt x="703" y="705"/>
                    <a:pt x="704" y="704"/>
                  </a:cubicBezTo>
                  <a:cubicBezTo>
                    <a:pt x="705" y="703"/>
                    <a:pt x="704" y="703"/>
                    <a:pt x="705" y="702"/>
                  </a:cubicBezTo>
                  <a:cubicBezTo>
                    <a:pt x="705" y="701"/>
                    <a:pt x="705" y="700"/>
                    <a:pt x="706" y="701"/>
                  </a:cubicBezTo>
                  <a:cubicBezTo>
                    <a:pt x="706" y="701"/>
                    <a:pt x="706" y="702"/>
                    <a:pt x="707" y="702"/>
                  </a:cubicBezTo>
                  <a:cubicBezTo>
                    <a:pt x="707" y="703"/>
                    <a:pt x="707" y="704"/>
                    <a:pt x="707" y="705"/>
                  </a:cubicBezTo>
                  <a:cubicBezTo>
                    <a:pt x="707" y="705"/>
                    <a:pt x="707" y="706"/>
                    <a:pt x="707" y="707"/>
                  </a:cubicBezTo>
                  <a:cubicBezTo>
                    <a:pt x="706" y="708"/>
                    <a:pt x="706" y="708"/>
                    <a:pt x="706" y="709"/>
                  </a:cubicBezTo>
                  <a:cubicBezTo>
                    <a:pt x="706" y="710"/>
                    <a:pt x="706" y="710"/>
                    <a:pt x="706" y="711"/>
                  </a:cubicBezTo>
                  <a:cubicBezTo>
                    <a:pt x="705" y="712"/>
                    <a:pt x="705" y="713"/>
                    <a:pt x="705" y="713"/>
                  </a:cubicBezTo>
                  <a:cubicBezTo>
                    <a:pt x="704" y="715"/>
                    <a:pt x="704" y="716"/>
                    <a:pt x="703" y="718"/>
                  </a:cubicBezTo>
                  <a:cubicBezTo>
                    <a:pt x="702" y="719"/>
                    <a:pt x="701" y="720"/>
                    <a:pt x="700" y="721"/>
                  </a:cubicBezTo>
                  <a:cubicBezTo>
                    <a:pt x="699" y="721"/>
                    <a:pt x="698" y="722"/>
                    <a:pt x="698" y="722"/>
                  </a:cubicBezTo>
                  <a:cubicBezTo>
                    <a:pt x="697" y="723"/>
                    <a:pt x="696" y="722"/>
                    <a:pt x="695" y="723"/>
                  </a:cubicBezTo>
                  <a:cubicBezTo>
                    <a:pt x="694" y="723"/>
                    <a:pt x="693" y="725"/>
                    <a:pt x="692" y="726"/>
                  </a:cubicBezTo>
                  <a:cubicBezTo>
                    <a:pt x="691" y="727"/>
                    <a:pt x="689" y="728"/>
                    <a:pt x="688" y="729"/>
                  </a:cubicBezTo>
                  <a:cubicBezTo>
                    <a:pt x="686" y="731"/>
                    <a:pt x="683" y="734"/>
                    <a:pt x="680" y="736"/>
                  </a:cubicBezTo>
                  <a:cubicBezTo>
                    <a:pt x="679" y="738"/>
                    <a:pt x="677" y="739"/>
                    <a:pt x="676" y="740"/>
                  </a:cubicBezTo>
                  <a:cubicBezTo>
                    <a:pt x="675" y="742"/>
                    <a:pt x="674" y="743"/>
                    <a:pt x="673" y="745"/>
                  </a:cubicBezTo>
                  <a:cubicBezTo>
                    <a:pt x="671" y="747"/>
                    <a:pt x="672" y="751"/>
                    <a:pt x="672" y="754"/>
                  </a:cubicBezTo>
                  <a:cubicBezTo>
                    <a:pt x="672" y="756"/>
                    <a:pt x="673" y="757"/>
                    <a:pt x="673" y="759"/>
                  </a:cubicBezTo>
                  <a:cubicBezTo>
                    <a:pt x="674" y="760"/>
                    <a:pt x="675" y="761"/>
                    <a:pt x="676" y="763"/>
                  </a:cubicBezTo>
                  <a:cubicBezTo>
                    <a:pt x="676" y="765"/>
                    <a:pt x="677" y="767"/>
                    <a:pt x="679" y="768"/>
                  </a:cubicBezTo>
                  <a:cubicBezTo>
                    <a:pt x="680" y="770"/>
                    <a:pt x="680" y="772"/>
                    <a:pt x="681" y="773"/>
                  </a:cubicBezTo>
                  <a:cubicBezTo>
                    <a:pt x="682" y="774"/>
                    <a:pt x="682" y="776"/>
                    <a:pt x="682" y="777"/>
                  </a:cubicBezTo>
                  <a:cubicBezTo>
                    <a:pt x="681" y="778"/>
                    <a:pt x="680" y="779"/>
                    <a:pt x="679" y="780"/>
                  </a:cubicBezTo>
                  <a:cubicBezTo>
                    <a:pt x="678" y="782"/>
                    <a:pt x="677" y="782"/>
                    <a:pt x="676" y="783"/>
                  </a:cubicBezTo>
                  <a:cubicBezTo>
                    <a:pt x="675" y="785"/>
                    <a:pt x="676" y="786"/>
                    <a:pt x="677" y="786"/>
                  </a:cubicBezTo>
                  <a:cubicBezTo>
                    <a:pt x="680" y="787"/>
                    <a:pt x="683" y="789"/>
                    <a:pt x="686" y="790"/>
                  </a:cubicBezTo>
                  <a:cubicBezTo>
                    <a:pt x="689" y="791"/>
                    <a:pt x="692" y="793"/>
                    <a:pt x="695" y="795"/>
                  </a:cubicBezTo>
                  <a:cubicBezTo>
                    <a:pt x="696" y="796"/>
                    <a:pt x="697" y="797"/>
                    <a:pt x="698" y="798"/>
                  </a:cubicBezTo>
                  <a:cubicBezTo>
                    <a:pt x="700" y="799"/>
                    <a:pt x="701" y="800"/>
                    <a:pt x="702" y="801"/>
                  </a:cubicBezTo>
                  <a:cubicBezTo>
                    <a:pt x="705" y="804"/>
                    <a:pt x="706" y="807"/>
                    <a:pt x="708" y="810"/>
                  </a:cubicBezTo>
                  <a:cubicBezTo>
                    <a:pt x="709" y="811"/>
                    <a:pt x="710" y="813"/>
                    <a:pt x="711" y="814"/>
                  </a:cubicBezTo>
                  <a:cubicBezTo>
                    <a:pt x="711" y="816"/>
                    <a:pt x="712" y="817"/>
                    <a:pt x="713" y="819"/>
                  </a:cubicBezTo>
                  <a:cubicBezTo>
                    <a:pt x="714" y="821"/>
                    <a:pt x="715" y="822"/>
                    <a:pt x="716" y="824"/>
                  </a:cubicBezTo>
                  <a:cubicBezTo>
                    <a:pt x="717" y="824"/>
                    <a:pt x="717" y="826"/>
                    <a:pt x="717" y="826"/>
                  </a:cubicBezTo>
                  <a:cubicBezTo>
                    <a:pt x="718" y="827"/>
                    <a:pt x="719" y="828"/>
                    <a:pt x="720" y="829"/>
                  </a:cubicBezTo>
                  <a:cubicBezTo>
                    <a:pt x="721" y="830"/>
                    <a:pt x="723" y="832"/>
                    <a:pt x="724" y="834"/>
                  </a:cubicBezTo>
                  <a:cubicBezTo>
                    <a:pt x="726" y="837"/>
                    <a:pt x="728" y="840"/>
                    <a:pt x="729" y="843"/>
                  </a:cubicBezTo>
                  <a:cubicBezTo>
                    <a:pt x="730" y="845"/>
                    <a:pt x="730" y="846"/>
                    <a:pt x="731" y="848"/>
                  </a:cubicBezTo>
                  <a:cubicBezTo>
                    <a:pt x="732" y="850"/>
                    <a:pt x="732" y="851"/>
                    <a:pt x="733" y="853"/>
                  </a:cubicBezTo>
                  <a:cubicBezTo>
                    <a:pt x="734" y="854"/>
                    <a:pt x="735" y="856"/>
                    <a:pt x="735" y="857"/>
                  </a:cubicBezTo>
                  <a:cubicBezTo>
                    <a:pt x="736" y="858"/>
                    <a:pt x="736" y="859"/>
                    <a:pt x="736" y="860"/>
                  </a:cubicBezTo>
                  <a:cubicBezTo>
                    <a:pt x="737" y="861"/>
                    <a:pt x="737" y="862"/>
                    <a:pt x="738" y="862"/>
                  </a:cubicBezTo>
                  <a:cubicBezTo>
                    <a:pt x="740" y="865"/>
                    <a:pt x="741" y="869"/>
                    <a:pt x="742" y="872"/>
                  </a:cubicBezTo>
                  <a:cubicBezTo>
                    <a:pt x="743" y="873"/>
                    <a:pt x="744" y="875"/>
                    <a:pt x="744" y="877"/>
                  </a:cubicBezTo>
                  <a:cubicBezTo>
                    <a:pt x="745" y="878"/>
                    <a:pt x="745" y="880"/>
                    <a:pt x="746" y="882"/>
                  </a:cubicBezTo>
                  <a:cubicBezTo>
                    <a:pt x="748" y="884"/>
                    <a:pt x="749" y="886"/>
                    <a:pt x="750" y="888"/>
                  </a:cubicBezTo>
                  <a:cubicBezTo>
                    <a:pt x="751" y="890"/>
                    <a:pt x="753" y="893"/>
                    <a:pt x="753" y="895"/>
                  </a:cubicBezTo>
                  <a:cubicBezTo>
                    <a:pt x="753" y="896"/>
                    <a:pt x="753" y="898"/>
                    <a:pt x="754" y="899"/>
                  </a:cubicBezTo>
                  <a:cubicBezTo>
                    <a:pt x="754" y="901"/>
                    <a:pt x="754" y="901"/>
                    <a:pt x="755" y="902"/>
                  </a:cubicBezTo>
                  <a:cubicBezTo>
                    <a:pt x="756" y="903"/>
                    <a:pt x="757" y="904"/>
                    <a:pt x="759" y="906"/>
                  </a:cubicBezTo>
                  <a:cubicBezTo>
                    <a:pt x="759" y="907"/>
                    <a:pt x="760" y="908"/>
                    <a:pt x="761" y="909"/>
                  </a:cubicBezTo>
                  <a:cubicBezTo>
                    <a:pt x="763" y="910"/>
                    <a:pt x="764" y="911"/>
                    <a:pt x="764" y="912"/>
                  </a:cubicBezTo>
                  <a:cubicBezTo>
                    <a:pt x="765" y="914"/>
                    <a:pt x="765" y="916"/>
                    <a:pt x="765" y="917"/>
                  </a:cubicBezTo>
                  <a:cubicBezTo>
                    <a:pt x="766" y="918"/>
                    <a:pt x="767" y="920"/>
                    <a:pt x="767" y="921"/>
                  </a:cubicBezTo>
                  <a:cubicBezTo>
                    <a:pt x="768" y="923"/>
                    <a:pt x="769" y="924"/>
                    <a:pt x="770" y="926"/>
                  </a:cubicBezTo>
                  <a:cubicBezTo>
                    <a:pt x="772" y="928"/>
                    <a:pt x="774" y="930"/>
                    <a:pt x="776" y="933"/>
                  </a:cubicBezTo>
                  <a:cubicBezTo>
                    <a:pt x="777" y="934"/>
                    <a:pt x="778" y="936"/>
                    <a:pt x="779" y="937"/>
                  </a:cubicBezTo>
                  <a:cubicBezTo>
                    <a:pt x="779" y="938"/>
                    <a:pt x="780" y="940"/>
                    <a:pt x="780" y="941"/>
                  </a:cubicBezTo>
                  <a:cubicBezTo>
                    <a:pt x="781" y="942"/>
                    <a:pt x="782" y="943"/>
                    <a:pt x="782" y="943"/>
                  </a:cubicBezTo>
                  <a:cubicBezTo>
                    <a:pt x="783" y="944"/>
                    <a:pt x="783" y="945"/>
                    <a:pt x="783" y="945"/>
                  </a:cubicBezTo>
                  <a:cubicBezTo>
                    <a:pt x="784" y="947"/>
                    <a:pt x="785" y="948"/>
                    <a:pt x="786" y="949"/>
                  </a:cubicBezTo>
                  <a:cubicBezTo>
                    <a:pt x="786" y="951"/>
                    <a:pt x="787" y="952"/>
                    <a:pt x="787" y="954"/>
                  </a:cubicBezTo>
                  <a:cubicBezTo>
                    <a:pt x="786" y="957"/>
                    <a:pt x="783" y="959"/>
                    <a:pt x="783" y="962"/>
                  </a:cubicBezTo>
                  <a:cubicBezTo>
                    <a:pt x="783" y="963"/>
                    <a:pt x="784" y="965"/>
                    <a:pt x="784" y="967"/>
                  </a:cubicBezTo>
                  <a:cubicBezTo>
                    <a:pt x="785" y="968"/>
                    <a:pt x="787" y="968"/>
                    <a:pt x="788" y="970"/>
                  </a:cubicBezTo>
                  <a:cubicBezTo>
                    <a:pt x="789" y="971"/>
                    <a:pt x="790" y="973"/>
                    <a:pt x="791" y="974"/>
                  </a:cubicBezTo>
                  <a:cubicBezTo>
                    <a:pt x="791" y="976"/>
                    <a:pt x="791" y="977"/>
                    <a:pt x="792" y="979"/>
                  </a:cubicBezTo>
                  <a:cubicBezTo>
                    <a:pt x="793" y="980"/>
                    <a:pt x="794" y="980"/>
                    <a:pt x="795" y="981"/>
                  </a:cubicBezTo>
                  <a:cubicBezTo>
                    <a:pt x="796" y="983"/>
                    <a:pt x="798" y="983"/>
                    <a:pt x="799" y="983"/>
                  </a:cubicBezTo>
                  <a:cubicBezTo>
                    <a:pt x="801" y="984"/>
                    <a:pt x="802" y="985"/>
                    <a:pt x="803" y="986"/>
                  </a:cubicBezTo>
                  <a:cubicBezTo>
                    <a:pt x="804" y="987"/>
                    <a:pt x="805" y="989"/>
                    <a:pt x="806" y="990"/>
                  </a:cubicBezTo>
                  <a:cubicBezTo>
                    <a:pt x="807" y="992"/>
                    <a:pt x="809" y="993"/>
                    <a:pt x="810" y="994"/>
                  </a:cubicBezTo>
                  <a:cubicBezTo>
                    <a:pt x="811" y="995"/>
                    <a:pt x="811" y="997"/>
                    <a:pt x="812" y="998"/>
                  </a:cubicBezTo>
                  <a:cubicBezTo>
                    <a:pt x="814" y="999"/>
                    <a:pt x="816" y="1000"/>
                    <a:pt x="818" y="1001"/>
                  </a:cubicBezTo>
                  <a:cubicBezTo>
                    <a:pt x="820" y="1002"/>
                    <a:pt x="822" y="1003"/>
                    <a:pt x="824" y="1004"/>
                  </a:cubicBezTo>
                  <a:cubicBezTo>
                    <a:pt x="826" y="1005"/>
                    <a:pt x="827" y="1006"/>
                    <a:pt x="829" y="1007"/>
                  </a:cubicBezTo>
                  <a:cubicBezTo>
                    <a:pt x="830" y="1008"/>
                    <a:pt x="831" y="1008"/>
                    <a:pt x="833" y="1010"/>
                  </a:cubicBezTo>
                  <a:cubicBezTo>
                    <a:pt x="834" y="1011"/>
                    <a:pt x="835" y="1011"/>
                    <a:pt x="837" y="1012"/>
                  </a:cubicBezTo>
                  <a:cubicBezTo>
                    <a:pt x="838" y="1012"/>
                    <a:pt x="839" y="1012"/>
                    <a:pt x="839" y="1013"/>
                  </a:cubicBezTo>
                  <a:cubicBezTo>
                    <a:pt x="841" y="1014"/>
                    <a:pt x="842" y="1015"/>
                    <a:pt x="844" y="1016"/>
                  </a:cubicBezTo>
                  <a:cubicBezTo>
                    <a:pt x="847" y="1018"/>
                    <a:pt x="850" y="1019"/>
                    <a:pt x="853" y="1020"/>
                  </a:cubicBezTo>
                  <a:cubicBezTo>
                    <a:pt x="854" y="1021"/>
                    <a:pt x="855" y="1021"/>
                    <a:pt x="856" y="1021"/>
                  </a:cubicBezTo>
                  <a:cubicBezTo>
                    <a:pt x="856" y="1022"/>
                    <a:pt x="857" y="1022"/>
                    <a:pt x="858" y="1022"/>
                  </a:cubicBezTo>
                  <a:cubicBezTo>
                    <a:pt x="859" y="1022"/>
                    <a:pt x="859" y="1022"/>
                    <a:pt x="860" y="1023"/>
                  </a:cubicBezTo>
                  <a:cubicBezTo>
                    <a:pt x="861" y="1024"/>
                    <a:pt x="863" y="1024"/>
                    <a:pt x="864" y="1025"/>
                  </a:cubicBezTo>
                  <a:cubicBezTo>
                    <a:pt x="865" y="1025"/>
                    <a:pt x="867" y="1026"/>
                    <a:pt x="868" y="1026"/>
                  </a:cubicBezTo>
                  <a:cubicBezTo>
                    <a:pt x="869" y="1026"/>
                    <a:pt x="869" y="1027"/>
                    <a:pt x="870" y="1027"/>
                  </a:cubicBezTo>
                  <a:cubicBezTo>
                    <a:pt x="871" y="1028"/>
                    <a:pt x="873" y="1028"/>
                    <a:pt x="874" y="1029"/>
                  </a:cubicBezTo>
                  <a:cubicBezTo>
                    <a:pt x="876" y="1029"/>
                    <a:pt x="876" y="1031"/>
                    <a:pt x="878" y="1032"/>
                  </a:cubicBezTo>
                  <a:cubicBezTo>
                    <a:pt x="879" y="1033"/>
                    <a:pt x="881" y="1033"/>
                    <a:pt x="882" y="1034"/>
                  </a:cubicBezTo>
                  <a:cubicBezTo>
                    <a:pt x="883" y="1035"/>
                    <a:pt x="885" y="1036"/>
                    <a:pt x="887" y="1037"/>
                  </a:cubicBezTo>
                  <a:cubicBezTo>
                    <a:pt x="888" y="1038"/>
                    <a:pt x="889" y="1039"/>
                    <a:pt x="890" y="1039"/>
                  </a:cubicBezTo>
                  <a:cubicBezTo>
                    <a:pt x="891" y="1040"/>
                    <a:pt x="893" y="1041"/>
                    <a:pt x="893" y="1042"/>
                  </a:cubicBezTo>
                  <a:cubicBezTo>
                    <a:pt x="894" y="1043"/>
                    <a:pt x="894" y="1044"/>
                    <a:pt x="894" y="1045"/>
                  </a:cubicBezTo>
                  <a:cubicBezTo>
                    <a:pt x="894" y="1047"/>
                    <a:pt x="894" y="1049"/>
                    <a:pt x="895" y="1050"/>
                  </a:cubicBezTo>
                  <a:cubicBezTo>
                    <a:pt x="896" y="1051"/>
                    <a:pt x="898" y="1052"/>
                    <a:pt x="900" y="1052"/>
                  </a:cubicBezTo>
                  <a:cubicBezTo>
                    <a:pt x="901" y="1053"/>
                    <a:pt x="903" y="1053"/>
                    <a:pt x="904" y="1054"/>
                  </a:cubicBezTo>
                  <a:cubicBezTo>
                    <a:pt x="906" y="1055"/>
                    <a:pt x="906" y="1056"/>
                    <a:pt x="907" y="1057"/>
                  </a:cubicBezTo>
                  <a:cubicBezTo>
                    <a:pt x="909" y="1058"/>
                    <a:pt x="910" y="1059"/>
                    <a:pt x="911" y="1060"/>
                  </a:cubicBezTo>
                  <a:cubicBezTo>
                    <a:pt x="912" y="1061"/>
                    <a:pt x="913" y="1062"/>
                    <a:pt x="914" y="1063"/>
                  </a:cubicBezTo>
                  <a:cubicBezTo>
                    <a:pt x="916" y="1064"/>
                    <a:pt x="917" y="1064"/>
                    <a:pt x="917" y="1065"/>
                  </a:cubicBezTo>
                  <a:cubicBezTo>
                    <a:pt x="918" y="1067"/>
                    <a:pt x="917" y="1069"/>
                    <a:pt x="918" y="1070"/>
                  </a:cubicBezTo>
                  <a:cubicBezTo>
                    <a:pt x="918" y="1072"/>
                    <a:pt x="919" y="1074"/>
                    <a:pt x="919" y="1075"/>
                  </a:cubicBezTo>
                  <a:cubicBezTo>
                    <a:pt x="919" y="1077"/>
                    <a:pt x="919" y="1078"/>
                    <a:pt x="920" y="1080"/>
                  </a:cubicBezTo>
                  <a:cubicBezTo>
                    <a:pt x="920" y="1082"/>
                    <a:pt x="920" y="1083"/>
                    <a:pt x="921" y="1085"/>
                  </a:cubicBezTo>
                  <a:cubicBezTo>
                    <a:pt x="921" y="1088"/>
                    <a:pt x="922" y="1092"/>
                    <a:pt x="922" y="1095"/>
                  </a:cubicBezTo>
                  <a:cubicBezTo>
                    <a:pt x="922" y="1097"/>
                    <a:pt x="922" y="1099"/>
                    <a:pt x="922" y="1101"/>
                  </a:cubicBezTo>
                  <a:cubicBezTo>
                    <a:pt x="922" y="1104"/>
                    <a:pt x="922" y="1106"/>
                    <a:pt x="922" y="1108"/>
                  </a:cubicBezTo>
                  <a:cubicBezTo>
                    <a:pt x="922" y="1111"/>
                    <a:pt x="923" y="1113"/>
                    <a:pt x="923" y="1115"/>
                  </a:cubicBezTo>
                  <a:cubicBezTo>
                    <a:pt x="923" y="1117"/>
                    <a:pt x="923" y="1118"/>
                    <a:pt x="923" y="1120"/>
                  </a:cubicBezTo>
                  <a:cubicBezTo>
                    <a:pt x="923" y="1121"/>
                    <a:pt x="924" y="1122"/>
                    <a:pt x="924" y="1123"/>
                  </a:cubicBezTo>
                  <a:cubicBezTo>
                    <a:pt x="924" y="1125"/>
                    <a:pt x="924" y="1126"/>
                    <a:pt x="924" y="1128"/>
                  </a:cubicBezTo>
                  <a:cubicBezTo>
                    <a:pt x="924" y="1132"/>
                    <a:pt x="925" y="1135"/>
                    <a:pt x="924" y="1139"/>
                  </a:cubicBezTo>
                  <a:cubicBezTo>
                    <a:pt x="924" y="1143"/>
                    <a:pt x="924" y="1146"/>
                    <a:pt x="923" y="1150"/>
                  </a:cubicBezTo>
                  <a:cubicBezTo>
                    <a:pt x="922" y="1154"/>
                    <a:pt x="922" y="1157"/>
                    <a:pt x="921" y="1161"/>
                  </a:cubicBezTo>
                  <a:cubicBezTo>
                    <a:pt x="921" y="1163"/>
                    <a:pt x="921" y="1165"/>
                    <a:pt x="920" y="1166"/>
                  </a:cubicBezTo>
                  <a:cubicBezTo>
                    <a:pt x="920" y="1169"/>
                    <a:pt x="920" y="1172"/>
                    <a:pt x="918" y="1174"/>
                  </a:cubicBezTo>
                  <a:cubicBezTo>
                    <a:pt x="917" y="1175"/>
                    <a:pt x="916" y="1175"/>
                    <a:pt x="915" y="1175"/>
                  </a:cubicBezTo>
                  <a:cubicBezTo>
                    <a:pt x="913" y="1177"/>
                    <a:pt x="913" y="1181"/>
                    <a:pt x="913" y="1184"/>
                  </a:cubicBezTo>
                  <a:cubicBezTo>
                    <a:pt x="913" y="1184"/>
                    <a:pt x="913" y="1185"/>
                    <a:pt x="913" y="1186"/>
                  </a:cubicBezTo>
                  <a:cubicBezTo>
                    <a:pt x="914" y="1186"/>
                    <a:pt x="914" y="1186"/>
                    <a:pt x="915" y="1187"/>
                  </a:cubicBezTo>
                  <a:cubicBezTo>
                    <a:pt x="915" y="1187"/>
                    <a:pt x="915" y="1188"/>
                    <a:pt x="915" y="1189"/>
                  </a:cubicBezTo>
                  <a:cubicBezTo>
                    <a:pt x="915" y="1191"/>
                    <a:pt x="914" y="1192"/>
                    <a:pt x="914" y="1194"/>
                  </a:cubicBezTo>
                  <a:cubicBezTo>
                    <a:pt x="914" y="1197"/>
                    <a:pt x="913" y="1200"/>
                    <a:pt x="913" y="1203"/>
                  </a:cubicBezTo>
                  <a:cubicBezTo>
                    <a:pt x="914" y="1209"/>
                    <a:pt x="913" y="1215"/>
                    <a:pt x="915" y="1220"/>
                  </a:cubicBezTo>
                  <a:cubicBezTo>
                    <a:pt x="916" y="1222"/>
                    <a:pt x="916" y="1223"/>
                    <a:pt x="916" y="1225"/>
                  </a:cubicBezTo>
                  <a:cubicBezTo>
                    <a:pt x="916" y="1226"/>
                    <a:pt x="916" y="1228"/>
                    <a:pt x="916" y="1229"/>
                  </a:cubicBezTo>
                  <a:cubicBezTo>
                    <a:pt x="916" y="1232"/>
                    <a:pt x="914" y="1235"/>
                    <a:pt x="913" y="1238"/>
                  </a:cubicBezTo>
                  <a:cubicBezTo>
                    <a:pt x="911" y="1241"/>
                    <a:pt x="911" y="1245"/>
                    <a:pt x="911" y="1248"/>
                  </a:cubicBezTo>
                  <a:cubicBezTo>
                    <a:pt x="912" y="1250"/>
                    <a:pt x="912" y="1252"/>
                    <a:pt x="912" y="1254"/>
                  </a:cubicBezTo>
                  <a:cubicBezTo>
                    <a:pt x="911" y="1255"/>
                    <a:pt x="911" y="1257"/>
                    <a:pt x="910" y="1258"/>
                  </a:cubicBezTo>
                  <a:cubicBezTo>
                    <a:pt x="910" y="1259"/>
                    <a:pt x="910" y="1261"/>
                    <a:pt x="910" y="1262"/>
                  </a:cubicBezTo>
                  <a:cubicBezTo>
                    <a:pt x="910" y="1263"/>
                    <a:pt x="909" y="1264"/>
                    <a:pt x="909" y="1264"/>
                  </a:cubicBezTo>
                  <a:cubicBezTo>
                    <a:pt x="908" y="1266"/>
                    <a:pt x="908" y="1268"/>
                    <a:pt x="907" y="1269"/>
                  </a:cubicBezTo>
                  <a:cubicBezTo>
                    <a:pt x="906" y="1271"/>
                    <a:pt x="906" y="1272"/>
                    <a:pt x="905" y="1274"/>
                  </a:cubicBezTo>
                  <a:cubicBezTo>
                    <a:pt x="905" y="1276"/>
                    <a:pt x="905" y="1279"/>
                    <a:pt x="906" y="1281"/>
                  </a:cubicBezTo>
                  <a:cubicBezTo>
                    <a:pt x="906" y="1282"/>
                    <a:pt x="906" y="1284"/>
                    <a:pt x="905" y="1285"/>
                  </a:cubicBezTo>
                  <a:cubicBezTo>
                    <a:pt x="905" y="1286"/>
                    <a:pt x="904" y="1288"/>
                    <a:pt x="903" y="1289"/>
                  </a:cubicBezTo>
                  <a:cubicBezTo>
                    <a:pt x="902" y="1290"/>
                    <a:pt x="902" y="1292"/>
                    <a:pt x="901" y="1294"/>
                  </a:cubicBezTo>
                  <a:cubicBezTo>
                    <a:pt x="901" y="1295"/>
                    <a:pt x="901" y="1297"/>
                    <a:pt x="901" y="1299"/>
                  </a:cubicBezTo>
                  <a:cubicBezTo>
                    <a:pt x="900" y="1300"/>
                    <a:pt x="900" y="1301"/>
                    <a:pt x="899" y="1303"/>
                  </a:cubicBezTo>
                  <a:cubicBezTo>
                    <a:pt x="899" y="1304"/>
                    <a:pt x="899" y="1305"/>
                    <a:pt x="899" y="1306"/>
                  </a:cubicBezTo>
                  <a:cubicBezTo>
                    <a:pt x="899" y="1308"/>
                    <a:pt x="898" y="1311"/>
                    <a:pt x="896" y="1313"/>
                  </a:cubicBezTo>
                  <a:cubicBezTo>
                    <a:pt x="895" y="1314"/>
                    <a:pt x="894" y="1315"/>
                    <a:pt x="893" y="1316"/>
                  </a:cubicBezTo>
                  <a:cubicBezTo>
                    <a:pt x="892" y="1318"/>
                    <a:pt x="893" y="1319"/>
                    <a:pt x="893" y="1321"/>
                  </a:cubicBezTo>
                  <a:cubicBezTo>
                    <a:pt x="893" y="1322"/>
                    <a:pt x="894" y="1324"/>
                    <a:pt x="895" y="1326"/>
                  </a:cubicBezTo>
                  <a:cubicBezTo>
                    <a:pt x="895" y="1327"/>
                    <a:pt x="896" y="1328"/>
                    <a:pt x="897" y="1329"/>
                  </a:cubicBezTo>
                  <a:cubicBezTo>
                    <a:pt x="898" y="1332"/>
                    <a:pt x="898" y="1335"/>
                    <a:pt x="897" y="1337"/>
                  </a:cubicBezTo>
                  <a:cubicBezTo>
                    <a:pt x="897" y="1340"/>
                    <a:pt x="898" y="1342"/>
                    <a:pt x="897" y="1344"/>
                  </a:cubicBezTo>
                  <a:cubicBezTo>
                    <a:pt x="896" y="1345"/>
                    <a:pt x="895" y="1346"/>
                    <a:pt x="895" y="1347"/>
                  </a:cubicBezTo>
                  <a:cubicBezTo>
                    <a:pt x="894" y="1348"/>
                    <a:pt x="893" y="1349"/>
                    <a:pt x="892" y="1349"/>
                  </a:cubicBezTo>
                  <a:cubicBezTo>
                    <a:pt x="891" y="1350"/>
                    <a:pt x="890" y="1350"/>
                    <a:pt x="890" y="1351"/>
                  </a:cubicBezTo>
                  <a:cubicBezTo>
                    <a:pt x="889" y="1352"/>
                    <a:pt x="889" y="1353"/>
                    <a:pt x="889" y="1354"/>
                  </a:cubicBezTo>
                  <a:cubicBezTo>
                    <a:pt x="889" y="1356"/>
                    <a:pt x="889" y="1358"/>
                    <a:pt x="889" y="1359"/>
                  </a:cubicBezTo>
                  <a:cubicBezTo>
                    <a:pt x="889" y="1361"/>
                    <a:pt x="889" y="1363"/>
                    <a:pt x="889" y="1365"/>
                  </a:cubicBezTo>
                  <a:cubicBezTo>
                    <a:pt x="889" y="1366"/>
                    <a:pt x="890" y="1368"/>
                    <a:pt x="890" y="1369"/>
                  </a:cubicBezTo>
                  <a:cubicBezTo>
                    <a:pt x="890" y="1373"/>
                    <a:pt x="891" y="1376"/>
                    <a:pt x="891" y="1379"/>
                  </a:cubicBezTo>
                  <a:cubicBezTo>
                    <a:pt x="891" y="1383"/>
                    <a:pt x="891" y="1387"/>
                    <a:pt x="891" y="1390"/>
                  </a:cubicBezTo>
                  <a:cubicBezTo>
                    <a:pt x="891" y="1393"/>
                    <a:pt x="892" y="1397"/>
                    <a:pt x="893" y="1400"/>
                  </a:cubicBezTo>
                  <a:cubicBezTo>
                    <a:pt x="894" y="1401"/>
                    <a:pt x="895" y="1402"/>
                    <a:pt x="895" y="1404"/>
                  </a:cubicBezTo>
                  <a:cubicBezTo>
                    <a:pt x="895" y="1405"/>
                    <a:pt x="894" y="1407"/>
                    <a:pt x="894" y="1408"/>
                  </a:cubicBezTo>
                  <a:cubicBezTo>
                    <a:pt x="893" y="1409"/>
                    <a:pt x="893" y="1410"/>
                    <a:pt x="893" y="1412"/>
                  </a:cubicBezTo>
                  <a:cubicBezTo>
                    <a:pt x="891" y="1414"/>
                    <a:pt x="887" y="1417"/>
                    <a:pt x="887" y="1421"/>
                  </a:cubicBezTo>
                  <a:cubicBezTo>
                    <a:pt x="887" y="1422"/>
                    <a:pt x="888" y="1424"/>
                    <a:pt x="888" y="1425"/>
                  </a:cubicBezTo>
                  <a:cubicBezTo>
                    <a:pt x="889" y="1427"/>
                    <a:pt x="889" y="1429"/>
                    <a:pt x="888" y="1431"/>
                  </a:cubicBezTo>
                  <a:cubicBezTo>
                    <a:pt x="888" y="1433"/>
                    <a:pt x="888" y="1435"/>
                    <a:pt x="888" y="1436"/>
                  </a:cubicBezTo>
                  <a:cubicBezTo>
                    <a:pt x="887" y="1437"/>
                    <a:pt x="885" y="1439"/>
                    <a:pt x="885" y="1440"/>
                  </a:cubicBezTo>
                  <a:cubicBezTo>
                    <a:pt x="883" y="1443"/>
                    <a:pt x="882" y="1446"/>
                    <a:pt x="882" y="1449"/>
                  </a:cubicBezTo>
                  <a:cubicBezTo>
                    <a:pt x="881" y="1451"/>
                    <a:pt x="881" y="1452"/>
                    <a:pt x="881" y="1454"/>
                  </a:cubicBezTo>
                  <a:cubicBezTo>
                    <a:pt x="880" y="1456"/>
                    <a:pt x="880" y="1458"/>
                    <a:pt x="880" y="1459"/>
                  </a:cubicBezTo>
                  <a:cubicBezTo>
                    <a:pt x="879" y="1461"/>
                    <a:pt x="879" y="1463"/>
                    <a:pt x="878" y="1465"/>
                  </a:cubicBezTo>
                  <a:cubicBezTo>
                    <a:pt x="878" y="1466"/>
                    <a:pt x="877" y="1468"/>
                    <a:pt x="876" y="1469"/>
                  </a:cubicBezTo>
                  <a:cubicBezTo>
                    <a:pt x="875" y="1471"/>
                    <a:pt x="875" y="1472"/>
                    <a:pt x="874" y="1474"/>
                  </a:cubicBezTo>
                  <a:cubicBezTo>
                    <a:pt x="873" y="1475"/>
                    <a:pt x="872" y="1476"/>
                    <a:pt x="871" y="1477"/>
                  </a:cubicBezTo>
                  <a:cubicBezTo>
                    <a:pt x="870" y="1479"/>
                    <a:pt x="870" y="1481"/>
                    <a:pt x="869" y="1482"/>
                  </a:cubicBezTo>
                  <a:cubicBezTo>
                    <a:pt x="868" y="1483"/>
                    <a:pt x="867" y="1484"/>
                    <a:pt x="867" y="1485"/>
                  </a:cubicBezTo>
                  <a:cubicBezTo>
                    <a:pt x="867" y="1486"/>
                    <a:pt x="868" y="1486"/>
                    <a:pt x="868" y="1487"/>
                  </a:cubicBezTo>
                  <a:cubicBezTo>
                    <a:pt x="869" y="1490"/>
                    <a:pt x="865" y="1492"/>
                    <a:pt x="864" y="1495"/>
                  </a:cubicBezTo>
                  <a:cubicBezTo>
                    <a:pt x="863" y="1496"/>
                    <a:pt x="863" y="1498"/>
                    <a:pt x="863" y="1500"/>
                  </a:cubicBezTo>
                  <a:cubicBezTo>
                    <a:pt x="862" y="1502"/>
                    <a:pt x="861" y="1505"/>
                    <a:pt x="861" y="1507"/>
                  </a:cubicBezTo>
                  <a:cubicBezTo>
                    <a:pt x="860" y="1509"/>
                    <a:pt x="860" y="1511"/>
                    <a:pt x="858" y="1512"/>
                  </a:cubicBezTo>
                  <a:cubicBezTo>
                    <a:pt x="857" y="1513"/>
                    <a:pt x="856" y="1513"/>
                    <a:pt x="856" y="1513"/>
                  </a:cubicBezTo>
                  <a:cubicBezTo>
                    <a:pt x="855" y="1514"/>
                    <a:pt x="856" y="1515"/>
                    <a:pt x="856" y="1516"/>
                  </a:cubicBezTo>
                  <a:cubicBezTo>
                    <a:pt x="856" y="1517"/>
                    <a:pt x="855" y="1519"/>
                    <a:pt x="856" y="1520"/>
                  </a:cubicBezTo>
                  <a:cubicBezTo>
                    <a:pt x="856" y="1521"/>
                    <a:pt x="855" y="1523"/>
                    <a:pt x="854" y="1524"/>
                  </a:cubicBezTo>
                  <a:cubicBezTo>
                    <a:pt x="853" y="1524"/>
                    <a:pt x="852" y="1524"/>
                    <a:pt x="851" y="1524"/>
                  </a:cubicBezTo>
                  <a:cubicBezTo>
                    <a:pt x="851" y="1524"/>
                    <a:pt x="850" y="1525"/>
                    <a:pt x="849" y="1525"/>
                  </a:cubicBezTo>
                  <a:cubicBezTo>
                    <a:pt x="848" y="1525"/>
                    <a:pt x="847" y="1524"/>
                    <a:pt x="845" y="1524"/>
                  </a:cubicBezTo>
                  <a:cubicBezTo>
                    <a:pt x="844" y="1524"/>
                    <a:pt x="844" y="1527"/>
                    <a:pt x="844" y="1528"/>
                  </a:cubicBezTo>
                  <a:cubicBezTo>
                    <a:pt x="845" y="1530"/>
                    <a:pt x="845" y="1531"/>
                    <a:pt x="845" y="1533"/>
                  </a:cubicBezTo>
                  <a:cubicBezTo>
                    <a:pt x="843" y="1535"/>
                    <a:pt x="844" y="1538"/>
                    <a:pt x="846" y="1541"/>
                  </a:cubicBezTo>
                  <a:cubicBezTo>
                    <a:pt x="850" y="1547"/>
                    <a:pt x="847" y="1555"/>
                    <a:pt x="847" y="1561"/>
                  </a:cubicBezTo>
                  <a:cubicBezTo>
                    <a:pt x="847" y="1565"/>
                    <a:pt x="849" y="1568"/>
                    <a:pt x="851" y="1572"/>
                  </a:cubicBezTo>
                  <a:cubicBezTo>
                    <a:pt x="851" y="1573"/>
                    <a:pt x="851" y="1575"/>
                    <a:pt x="852" y="1577"/>
                  </a:cubicBezTo>
                  <a:cubicBezTo>
                    <a:pt x="852" y="1578"/>
                    <a:pt x="853" y="1580"/>
                    <a:pt x="854" y="1581"/>
                  </a:cubicBezTo>
                  <a:cubicBezTo>
                    <a:pt x="854" y="1583"/>
                    <a:pt x="854" y="1584"/>
                    <a:pt x="853" y="1585"/>
                  </a:cubicBezTo>
                  <a:cubicBezTo>
                    <a:pt x="853" y="1586"/>
                    <a:pt x="852" y="1588"/>
                    <a:pt x="852" y="1589"/>
                  </a:cubicBezTo>
                  <a:cubicBezTo>
                    <a:pt x="852" y="1590"/>
                    <a:pt x="852" y="1595"/>
                    <a:pt x="851" y="1595"/>
                  </a:cubicBezTo>
                  <a:cubicBezTo>
                    <a:pt x="850" y="1592"/>
                    <a:pt x="845" y="1595"/>
                    <a:pt x="844" y="1597"/>
                  </a:cubicBezTo>
                  <a:cubicBezTo>
                    <a:pt x="843" y="1598"/>
                    <a:pt x="843" y="1600"/>
                    <a:pt x="843" y="1601"/>
                  </a:cubicBezTo>
                  <a:cubicBezTo>
                    <a:pt x="843" y="1603"/>
                    <a:pt x="843" y="1605"/>
                    <a:pt x="842" y="1606"/>
                  </a:cubicBezTo>
                  <a:cubicBezTo>
                    <a:pt x="842" y="1608"/>
                    <a:pt x="841" y="1609"/>
                    <a:pt x="840" y="1610"/>
                  </a:cubicBezTo>
                  <a:cubicBezTo>
                    <a:pt x="840" y="1611"/>
                    <a:pt x="840" y="1612"/>
                    <a:pt x="840" y="1613"/>
                  </a:cubicBezTo>
                  <a:cubicBezTo>
                    <a:pt x="840" y="1614"/>
                    <a:pt x="840" y="1615"/>
                    <a:pt x="839" y="1616"/>
                  </a:cubicBezTo>
                  <a:cubicBezTo>
                    <a:pt x="839" y="1618"/>
                    <a:pt x="838" y="1620"/>
                    <a:pt x="837" y="1622"/>
                  </a:cubicBezTo>
                  <a:cubicBezTo>
                    <a:pt x="837" y="1623"/>
                    <a:pt x="837" y="1625"/>
                    <a:pt x="838" y="1627"/>
                  </a:cubicBezTo>
                  <a:cubicBezTo>
                    <a:pt x="838" y="1628"/>
                    <a:pt x="838" y="1628"/>
                    <a:pt x="839" y="1629"/>
                  </a:cubicBezTo>
                  <a:cubicBezTo>
                    <a:pt x="839" y="1630"/>
                    <a:pt x="838" y="1631"/>
                    <a:pt x="839" y="1632"/>
                  </a:cubicBezTo>
                  <a:cubicBezTo>
                    <a:pt x="839" y="1634"/>
                    <a:pt x="840" y="1635"/>
                    <a:pt x="840" y="1636"/>
                  </a:cubicBezTo>
                  <a:cubicBezTo>
                    <a:pt x="841" y="1637"/>
                    <a:pt x="840" y="1638"/>
                    <a:pt x="841" y="1639"/>
                  </a:cubicBezTo>
                  <a:cubicBezTo>
                    <a:pt x="842" y="1640"/>
                    <a:pt x="843" y="1640"/>
                    <a:pt x="844" y="1641"/>
                  </a:cubicBezTo>
                  <a:cubicBezTo>
                    <a:pt x="845" y="1641"/>
                    <a:pt x="845" y="1642"/>
                    <a:pt x="844" y="1643"/>
                  </a:cubicBezTo>
                  <a:cubicBezTo>
                    <a:pt x="843" y="1643"/>
                    <a:pt x="843" y="1644"/>
                    <a:pt x="843" y="1645"/>
                  </a:cubicBezTo>
                  <a:cubicBezTo>
                    <a:pt x="844" y="1647"/>
                    <a:pt x="845" y="1645"/>
                    <a:pt x="846" y="1646"/>
                  </a:cubicBezTo>
                  <a:cubicBezTo>
                    <a:pt x="846" y="1648"/>
                    <a:pt x="844" y="1647"/>
                    <a:pt x="843" y="1647"/>
                  </a:cubicBezTo>
                  <a:cubicBezTo>
                    <a:pt x="841" y="1647"/>
                    <a:pt x="842" y="1649"/>
                    <a:pt x="840" y="1649"/>
                  </a:cubicBezTo>
                  <a:cubicBezTo>
                    <a:pt x="839" y="1649"/>
                    <a:pt x="838" y="1649"/>
                    <a:pt x="838" y="1648"/>
                  </a:cubicBezTo>
                  <a:cubicBezTo>
                    <a:pt x="838" y="1647"/>
                    <a:pt x="840" y="1647"/>
                    <a:pt x="839" y="1646"/>
                  </a:cubicBezTo>
                  <a:cubicBezTo>
                    <a:pt x="839" y="1645"/>
                    <a:pt x="837" y="1647"/>
                    <a:pt x="836" y="1647"/>
                  </a:cubicBezTo>
                  <a:cubicBezTo>
                    <a:pt x="836" y="1648"/>
                    <a:pt x="835" y="1649"/>
                    <a:pt x="835" y="1650"/>
                  </a:cubicBezTo>
                  <a:cubicBezTo>
                    <a:pt x="835" y="1651"/>
                    <a:pt x="835" y="1652"/>
                    <a:pt x="835" y="1653"/>
                  </a:cubicBezTo>
                  <a:cubicBezTo>
                    <a:pt x="834" y="1655"/>
                    <a:pt x="833" y="1657"/>
                    <a:pt x="833" y="1659"/>
                  </a:cubicBezTo>
                  <a:cubicBezTo>
                    <a:pt x="832" y="1662"/>
                    <a:pt x="830" y="1665"/>
                    <a:pt x="831" y="1668"/>
                  </a:cubicBezTo>
                  <a:cubicBezTo>
                    <a:pt x="831" y="1670"/>
                    <a:pt x="832" y="1671"/>
                    <a:pt x="832" y="1673"/>
                  </a:cubicBezTo>
                  <a:cubicBezTo>
                    <a:pt x="832" y="1676"/>
                    <a:pt x="832" y="1681"/>
                    <a:pt x="828" y="1683"/>
                  </a:cubicBezTo>
                  <a:cubicBezTo>
                    <a:pt x="828" y="1683"/>
                    <a:pt x="827" y="1684"/>
                    <a:pt x="827" y="1685"/>
                  </a:cubicBezTo>
                  <a:cubicBezTo>
                    <a:pt x="827" y="1686"/>
                    <a:pt x="828" y="1686"/>
                    <a:pt x="829" y="1686"/>
                  </a:cubicBezTo>
                  <a:cubicBezTo>
                    <a:pt x="831" y="1686"/>
                    <a:pt x="832" y="1687"/>
                    <a:pt x="833" y="1688"/>
                  </a:cubicBezTo>
                  <a:cubicBezTo>
                    <a:pt x="835" y="1688"/>
                    <a:pt x="836" y="1689"/>
                    <a:pt x="838" y="1690"/>
                  </a:cubicBezTo>
                  <a:cubicBezTo>
                    <a:pt x="839" y="1690"/>
                    <a:pt x="841" y="1690"/>
                    <a:pt x="842" y="1689"/>
                  </a:cubicBezTo>
                  <a:cubicBezTo>
                    <a:pt x="844" y="1688"/>
                    <a:pt x="843" y="1686"/>
                    <a:pt x="842" y="1685"/>
                  </a:cubicBezTo>
                  <a:cubicBezTo>
                    <a:pt x="842" y="1684"/>
                    <a:pt x="841" y="1684"/>
                    <a:pt x="842" y="1683"/>
                  </a:cubicBezTo>
                  <a:cubicBezTo>
                    <a:pt x="842" y="1682"/>
                    <a:pt x="843" y="1682"/>
                    <a:pt x="843" y="1682"/>
                  </a:cubicBezTo>
                  <a:cubicBezTo>
                    <a:pt x="844" y="1682"/>
                    <a:pt x="847" y="1683"/>
                    <a:pt x="848" y="1681"/>
                  </a:cubicBezTo>
                  <a:cubicBezTo>
                    <a:pt x="848" y="1680"/>
                    <a:pt x="845" y="1679"/>
                    <a:pt x="845" y="1677"/>
                  </a:cubicBezTo>
                  <a:cubicBezTo>
                    <a:pt x="845" y="1676"/>
                    <a:pt x="846" y="1676"/>
                    <a:pt x="846" y="1676"/>
                  </a:cubicBezTo>
                  <a:cubicBezTo>
                    <a:pt x="847" y="1676"/>
                    <a:pt x="848" y="1676"/>
                    <a:pt x="848" y="1675"/>
                  </a:cubicBezTo>
                  <a:cubicBezTo>
                    <a:pt x="848" y="1674"/>
                    <a:pt x="848" y="1673"/>
                    <a:pt x="847" y="1673"/>
                  </a:cubicBezTo>
                  <a:cubicBezTo>
                    <a:pt x="846" y="1673"/>
                    <a:pt x="846" y="1672"/>
                    <a:pt x="845" y="1672"/>
                  </a:cubicBezTo>
                  <a:cubicBezTo>
                    <a:pt x="845" y="1671"/>
                    <a:pt x="845" y="1670"/>
                    <a:pt x="844" y="1670"/>
                  </a:cubicBezTo>
                  <a:cubicBezTo>
                    <a:pt x="843" y="1669"/>
                    <a:pt x="840" y="1669"/>
                    <a:pt x="841" y="1667"/>
                  </a:cubicBezTo>
                  <a:cubicBezTo>
                    <a:pt x="841" y="1665"/>
                    <a:pt x="841" y="1666"/>
                    <a:pt x="842" y="1666"/>
                  </a:cubicBezTo>
                  <a:cubicBezTo>
                    <a:pt x="843" y="1666"/>
                    <a:pt x="843" y="1667"/>
                    <a:pt x="844" y="1666"/>
                  </a:cubicBezTo>
                  <a:cubicBezTo>
                    <a:pt x="844" y="1665"/>
                    <a:pt x="844" y="1665"/>
                    <a:pt x="844" y="1664"/>
                  </a:cubicBezTo>
                  <a:cubicBezTo>
                    <a:pt x="844" y="1663"/>
                    <a:pt x="844" y="1663"/>
                    <a:pt x="844" y="1662"/>
                  </a:cubicBezTo>
                  <a:cubicBezTo>
                    <a:pt x="845" y="1660"/>
                    <a:pt x="846" y="1660"/>
                    <a:pt x="848" y="1660"/>
                  </a:cubicBezTo>
                  <a:cubicBezTo>
                    <a:pt x="850" y="1660"/>
                    <a:pt x="851" y="1659"/>
                    <a:pt x="850" y="1657"/>
                  </a:cubicBezTo>
                  <a:cubicBezTo>
                    <a:pt x="850" y="1656"/>
                    <a:pt x="847" y="1656"/>
                    <a:pt x="848" y="1654"/>
                  </a:cubicBezTo>
                  <a:cubicBezTo>
                    <a:pt x="849" y="1654"/>
                    <a:pt x="849" y="1653"/>
                    <a:pt x="849" y="1652"/>
                  </a:cubicBezTo>
                  <a:cubicBezTo>
                    <a:pt x="848" y="1652"/>
                    <a:pt x="848" y="1652"/>
                    <a:pt x="848" y="1652"/>
                  </a:cubicBezTo>
                  <a:cubicBezTo>
                    <a:pt x="847" y="1651"/>
                    <a:pt x="848" y="1651"/>
                    <a:pt x="847" y="1651"/>
                  </a:cubicBezTo>
                  <a:cubicBezTo>
                    <a:pt x="847" y="1650"/>
                    <a:pt x="847" y="1650"/>
                    <a:pt x="846" y="1649"/>
                  </a:cubicBezTo>
                  <a:cubicBezTo>
                    <a:pt x="846" y="1647"/>
                    <a:pt x="847" y="1646"/>
                    <a:pt x="848" y="1646"/>
                  </a:cubicBezTo>
                  <a:cubicBezTo>
                    <a:pt x="850" y="1645"/>
                    <a:pt x="857" y="1647"/>
                    <a:pt x="857" y="1644"/>
                  </a:cubicBezTo>
                  <a:cubicBezTo>
                    <a:pt x="857" y="1643"/>
                    <a:pt x="857" y="1642"/>
                    <a:pt x="857" y="1641"/>
                  </a:cubicBezTo>
                  <a:cubicBezTo>
                    <a:pt x="858" y="1641"/>
                    <a:pt x="859" y="1641"/>
                    <a:pt x="859" y="1641"/>
                  </a:cubicBezTo>
                  <a:cubicBezTo>
                    <a:pt x="861" y="1642"/>
                    <a:pt x="862" y="1643"/>
                    <a:pt x="864" y="1643"/>
                  </a:cubicBezTo>
                  <a:cubicBezTo>
                    <a:pt x="865" y="1644"/>
                    <a:pt x="866" y="1643"/>
                    <a:pt x="867" y="1643"/>
                  </a:cubicBezTo>
                  <a:cubicBezTo>
                    <a:pt x="868" y="1643"/>
                    <a:pt x="869" y="1645"/>
                    <a:pt x="868" y="1645"/>
                  </a:cubicBezTo>
                  <a:cubicBezTo>
                    <a:pt x="867" y="1646"/>
                    <a:pt x="866" y="1646"/>
                    <a:pt x="865" y="1646"/>
                  </a:cubicBezTo>
                  <a:cubicBezTo>
                    <a:pt x="865" y="1647"/>
                    <a:pt x="865" y="1647"/>
                    <a:pt x="865" y="1648"/>
                  </a:cubicBezTo>
                  <a:cubicBezTo>
                    <a:pt x="864" y="1649"/>
                    <a:pt x="860" y="1649"/>
                    <a:pt x="862" y="1650"/>
                  </a:cubicBezTo>
                  <a:cubicBezTo>
                    <a:pt x="863" y="1651"/>
                    <a:pt x="863" y="1651"/>
                    <a:pt x="864" y="1651"/>
                  </a:cubicBezTo>
                  <a:cubicBezTo>
                    <a:pt x="865" y="1652"/>
                    <a:pt x="865" y="1652"/>
                    <a:pt x="866" y="1652"/>
                  </a:cubicBezTo>
                  <a:cubicBezTo>
                    <a:pt x="867" y="1652"/>
                    <a:pt x="870" y="1652"/>
                    <a:pt x="871" y="1653"/>
                  </a:cubicBezTo>
                  <a:cubicBezTo>
                    <a:pt x="872" y="1653"/>
                    <a:pt x="871" y="1656"/>
                    <a:pt x="871" y="1657"/>
                  </a:cubicBezTo>
                  <a:cubicBezTo>
                    <a:pt x="872" y="1659"/>
                    <a:pt x="871" y="1661"/>
                    <a:pt x="872" y="1662"/>
                  </a:cubicBezTo>
                  <a:cubicBezTo>
                    <a:pt x="873" y="1663"/>
                    <a:pt x="874" y="1663"/>
                    <a:pt x="873" y="1664"/>
                  </a:cubicBezTo>
                  <a:cubicBezTo>
                    <a:pt x="872" y="1664"/>
                    <a:pt x="871" y="1664"/>
                    <a:pt x="871" y="1664"/>
                  </a:cubicBezTo>
                  <a:cubicBezTo>
                    <a:pt x="870" y="1663"/>
                    <a:pt x="871" y="1662"/>
                    <a:pt x="870" y="1661"/>
                  </a:cubicBezTo>
                  <a:cubicBezTo>
                    <a:pt x="870" y="1660"/>
                    <a:pt x="870" y="1660"/>
                    <a:pt x="870" y="1659"/>
                  </a:cubicBezTo>
                  <a:cubicBezTo>
                    <a:pt x="869" y="1657"/>
                    <a:pt x="868" y="1656"/>
                    <a:pt x="867" y="1657"/>
                  </a:cubicBezTo>
                  <a:cubicBezTo>
                    <a:pt x="866" y="1658"/>
                    <a:pt x="865" y="1658"/>
                    <a:pt x="864" y="1658"/>
                  </a:cubicBezTo>
                  <a:cubicBezTo>
                    <a:pt x="864" y="1658"/>
                    <a:pt x="862" y="1659"/>
                    <a:pt x="863" y="1660"/>
                  </a:cubicBezTo>
                  <a:cubicBezTo>
                    <a:pt x="863" y="1660"/>
                    <a:pt x="863" y="1660"/>
                    <a:pt x="864" y="1660"/>
                  </a:cubicBezTo>
                  <a:cubicBezTo>
                    <a:pt x="864" y="1661"/>
                    <a:pt x="864" y="1661"/>
                    <a:pt x="864" y="1661"/>
                  </a:cubicBezTo>
                  <a:cubicBezTo>
                    <a:pt x="864" y="1662"/>
                    <a:pt x="865" y="1662"/>
                    <a:pt x="866" y="1663"/>
                  </a:cubicBezTo>
                  <a:cubicBezTo>
                    <a:pt x="866" y="1663"/>
                    <a:pt x="867" y="1664"/>
                    <a:pt x="867" y="1665"/>
                  </a:cubicBezTo>
                  <a:cubicBezTo>
                    <a:pt x="866" y="1665"/>
                    <a:pt x="865" y="1665"/>
                    <a:pt x="865" y="1666"/>
                  </a:cubicBezTo>
                  <a:cubicBezTo>
                    <a:pt x="864" y="1666"/>
                    <a:pt x="862" y="1667"/>
                    <a:pt x="862" y="1668"/>
                  </a:cubicBezTo>
                  <a:cubicBezTo>
                    <a:pt x="862" y="1669"/>
                    <a:pt x="862" y="1671"/>
                    <a:pt x="862" y="1672"/>
                  </a:cubicBezTo>
                  <a:cubicBezTo>
                    <a:pt x="863" y="1672"/>
                    <a:pt x="863" y="1673"/>
                    <a:pt x="863" y="1673"/>
                  </a:cubicBezTo>
                  <a:cubicBezTo>
                    <a:pt x="863" y="1675"/>
                    <a:pt x="863" y="1676"/>
                    <a:pt x="864" y="1677"/>
                  </a:cubicBezTo>
                  <a:cubicBezTo>
                    <a:pt x="864" y="1678"/>
                    <a:pt x="865" y="1678"/>
                    <a:pt x="865" y="1679"/>
                  </a:cubicBezTo>
                  <a:cubicBezTo>
                    <a:pt x="864" y="1680"/>
                    <a:pt x="864" y="1680"/>
                    <a:pt x="863" y="1680"/>
                  </a:cubicBezTo>
                  <a:cubicBezTo>
                    <a:pt x="861" y="1681"/>
                    <a:pt x="862" y="1683"/>
                    <a:pt x="861" y="1685"/>
                  </a:cubicBezTo>
                  <a:cubicBezTo>
                    <a:pt x="860" y="1686"/>
                    <a:pt x="859" y="1687"/>
                    <a:pt x="858" y="1689"/>
                  </a:cubicBezTo>
                  <a:cubicBezTo>
                    <a:pt x="857" y="1690"/>
                    <a:pt x="856" y="1692"/>
                    <a:pt x="857" y="1693"/>
                  </a:cubicBezTo>
                  <a:cubicBezTo>
                    <a:pt x="858" y="1695"/>
                    <a:pt x="860" y="1696"/>
                    <a:pt x="859" y="1697"/>
                  </a:cubicBezTo>
                  <a:cubicBezTo>
                    <a:pt x="859" y="1698"/>
                    <a:pt x="858" y="1699"/>
                    <a:pt x="859" y="1699"/>
                  </a:cubicBezTo>
                  <a:cubicBezTo>
                    <a:pt x="860" y="1699"/>
                    <a:pt x="860" y="1698"/>
                    <a:pt x="861" y="1698"/>
                  </a:cubicBezTo>
                  <a:cubicBezTo>
                    <a:pt x="862" y="1698"/>
                    <a:pt x="864" y="1700"/>
                    <a:pt x="862" y="1700"/>
                  </a:cubicBezTo>
                  <a:cubicBezTo>
                    <a:pt x="861" y="1701"/>
                    <a:pt x="860" y="1700"/>
                    <a:pt x="860" y="1701"/>
                  </a:cubicBezTo>
                  <a:cubicBezTo>
                    <a:pt x="859" y="1702"/>
                    <a:pt x="859" y="1703"/>
                    <a:pt x="859" y="1703"/>
                  </a:cubicBezTo>
                  <a:cubicBezTo>
                    <a:pt x="858" y="1705"/>
                    <a:pt x="857" y="1706"/>
                    <a:pt x="857" y="1708"/>
                  </a:cubicBezTo>
                  <a:cubicBezTo>
                    <a:pt x="857" y="1708"/>
                    <a:pt x="856" y="1709"/>
                    <a:pt x="856" y="1710"/>
                  </a:cubicBezTo>
                  <a:cubicBezTo>
                    <a:pt x="855" y="1710"/>
                    <a:pt x="854" y="1710"/>
                    <a:pt x="853" y="1710"/>
                  </a:cubicBezTo>
                  <a:cubicBezTo>
                    <a:pt x="852" y="1711"/>
                    <a:pt x="854" y="1712"/>
                    <a:pt x="855" y="1713"/>
                  </a:cubicBezTo>
                  <a:cubicBezTo>
                    <a:pt x="855" y="1713"/>
                    <a:pt x="856" y="1713"/>
                    <a:pt x="857" y="1714"/>
                  </a:cubicBezTo>
                  <a:cubicBezTo>
                    <a:pt x="858" y="1714"/>
                    <a:pt x="858" y="1714"/>
                    <a:pt x="859" y="1715"/>
                  </a:cubicBezTo>
                  <a:cubicBezTo>
                    <a:pt x="860" y="1715"/>
                    <a:pt x="860" y="1715"/>
                    <a:pt x="861" y="1716"/>
                  </a:cubicBezTo>
                  <a:cubicBezTo>
                    <a:pt x="862" y="1717"/>
                    <a:pt x="862" y="1718"/>
                    <a:pt x="864" y="1719"/>
                  </a:cubicBezTo>
                  <a:cubicBezTo>
                    <a:pt x="865" y="1719"/>
                    <a:pt x="867" y="1719"/>
                    <a:pt x="866" y="1721"/>
                  </a:cubicBezTo>
                  <a:cubicBezTo>
                    <a:pt x="866" y="1722"/>
                    <a:pt x="865" y="1722"/>
                    <a:pt x="865" y="1723"/>
                  </a:cubicBezTo>
                  <a:cubicBezTo>
                    <a:pt x="865" y="1724"/>
                    <a:pt x="865" y="1724"/>
                    <a:pt x="865" y="1725"/>
                  </a:cubicBezTo>
                  <a:cubicBezTo>
                    <a:pt x="865" y="1727"/>
                    <a:pt x="861" y="1729"/>
                    <a:pt x="860" y="1729"/>
                  </a:cubicBezTo>
                  <a:cubicBezTo>
                    <a:pt x="859" y="1730"/>
                    <a:pt x="858" y="1730"/>
                    <a:pt x="857" y="1731"/>
                  </a:cubicBezTo>
                  <a:cubicBezTo>
                    <a:pt x="857" y="1732"/>
                    <a:pt x="855" y="1733"/>
                    <a:pt x="854" y="1732"/>
                  </a:cubicBezTo>
                  <a:cubicBezTo>
                    <a:pt x="856" y="1732"/>
                    <a:pt x="857" y="1731"/>
                    <a:pt x="858" y="1730"/>
                  </a:cubicBezTo>
                  <a:cubicBezTo>
                    <a:pt x="859" y="1729"/>
                    <a:pt x="861" y="1729"/>
                    <a:pt x="862" y="1727"/>
                  </a:cubicBezTo>
                  <a:cubicBezTo>
                    <a:pt x="863" y="1726"/>
                    <a:pt x="862" y="1724"/>
                    <a:pt x="863" y="1723"/>
                  </a:cubicBezTo>
                  <a:cubicBezTo>
                    <a:pt x="864" y="1722"/>
                    <a:pt x="865" y="1721"/>
                    <a:pt x="864" y="1719"/>
                  </a:cubicBezTo>
                  <a:cubicBezTo>
                    <a:pt x="863" y="1718"/>
                    <a:pt x="862" y="1719"/>
                    <a:pt x="861" y="1718"/>
                  </a:cubicBezTo>
                  <a:cubicBezTo>
                    <a:pt x="860" y="1717"/>
                    <a:pt x="860" y="1717"/>
                    <a:pt x="859" y="1717"/>
                  </a:cubicBezTo>
                  <a:cubicBezTo>
                    <a:pt x="858" y="1716"/>
                    <a:pt x="858" y="1717"/>
                    <a:pt x="857" y="1717"/>
                  </a:cubicBezTo>
                  <a:cubicBezTo>
                    <a:pt x="856" y="1718"/>
                    <a:pt x="855" y="1717"/>
                    <a:pt x="855" y="1718"/>
                  </a:cubicBezTo>
                  <a:cubicBezTo>
                    <a:pt x="853" y="1718"/>
                    <a:pt x="854" y="1719"/>
                    <a:pt x="855" y="1719"/>
                  </a:cubicBezTo>
                  <a:cubicBezTo>
                    <a:pt x="855" y="1721"/>
                    <a:pt x="853" y="1722"/>
                    <a:pt x="852" y="1722"/>
                  </a:cubicBezTo>
                  <a:cubicBezTo>
                    <a:pt x="852" y="1723"/>
                    <a:pt x="848" y="1722"/>
                    <a:pt x="849" y="1724"/>
                  </a:cubicBezTo>
                  <a:cubicBezTo>
                    <a:pt x="849" y="1724"/>
                    <a:pt x="850" y="1724"/>
                    <a:pt x="850" y="1725"/>
                  </a:cubicBezTo>
                  <a:cubicBezTo>
                    <a:pt x="850" y="1725"/>
                    <a:pt x="850" y="1725"/>
                    <a:pt x="850" y="1726"/>
                  </a:cubicBezTo>
                  <a:cubicBezTo>
                    <a:pt x="851" y="1727"/>
                    <a:pt x="851" y="1727"/>
                    <a:pt x="852" y="1727"/>
                  </a:cubicBezTo>
                  <a:cubicBezTo>
                    <a:pt x="852" y="1727"/>
                    <a:pt x="854" y="1727"/>
                    <a:pt x="853" y="1728"/>
                  </a:cubicBezTo>
                  <a:cubicBezTo>
                    <a:pt x="853" y="1729"/>
                    <a:pt x="851" y="1728"/>
                    <a:pt x="851" y="1728"/>
                  </a:cubicBezTo>
                  <a:cubicBezTo>
                    <a:pt x="850" y="1729"/>
                    <a:pt x="850" y="1729"/>
                    <a:pt x="851" y="1730"/>
                  </a:cubicBezTo>
                  <a:cubicBezTo>
                    <a:pt x="851" y="1731"/>
                    <a:pt x="851" y="1731"/>
                    <a:pt x="852" y="1732"/>
                  </a:cubicBezTo>
                  <a:cubicBezTo>
                    <a:pt x="852" y="1732"/>
                    <a:pt x="853" y="1732"/>
                    <a:pt x="853" y="1733"/>
                  </a:cubicBezTo>
                  <a:cubicBezTo>
                    <a:pt x="852" y="1734"/>
                    <a:pt x="850" y="1733"/>
                    <a:pt x="850" y="1735"/>
                  </a:cubicBezTo>
                  <a:cubicBezTo>
                    <a:pt x="851" y="1736"/>
                    <a:pt x="852" y="1736"/>
                    <a:pt x="852" y="1737"/>
                  </a:cubicBezTo>
                  <a:cubicBezTo>
                    <a:pt x="852" y="1739"/>
                    <a:pt x="851" y="1739"/>
                    <a:pt x="851" y="1740"/>
                  </a:cubicBezTo>
                  <a:cubicBezTo>
                    <a:pt x="850" y="1740"/>
                    <a:pt x="849" y="1741"/>
                    <a:pt x="849" y="1742"/>
                  </a:cubicBezTo>
                  <a:cubicBezTo>
                    <a:pt x="850" y="1743"/>
                    <a:pt x="851" y="1742"/>
                    <a:pt x="851" y="1742"/>
                  </a:cubicBezTo>
                  <a:cubicBezTo>
                    <a:pt x="852" y="1741"/>
                    <a:pt x="852" y="1741"/>
                    <a:pt x="853" y="1741"/>
                  </a:cubicBezTo>
                  <a:cubicBezTo>
                    <a:pt x="855" y="1741"/>
                    <a:pt x="856" y="1742"/>
                    <a:pt x="856" y="1744"/>
                  </a:cubicBezTo>
                  <a:cubicBezTo>
                    <a:pt x="857" y="1745"/>
                    <a:pt x="859" y="1745"/>
                    <a:pt x="860" y="1746"/>
                  </a:cubicBezTo>
                  <a:cubicBezTo>
                    <a:pt x="860" y="1746"/>
                    <a:pt x="862" y="1746"/>
                    <a:pt x="862" y="1747"/>
                  </a:cubicBezTo>
                  <a:cubicBezTo>
                    <a:pt x="862" y="1748"/>
                    <a:pt x="860" y="1747"/>
                    <a:pt x="860" y="1746"/>
                  </a:cubicBezTo>
                  <a:cubicBezTo>
                    <a:pt x="859" y="1746"/>
                    <a:pt x="857" y="1746"/>
                    <a:pt x="856" y="1744"/>
                  </a:cubicBezTo>
                  <a:cubicBezTo>
                    <a:pt x="855" y="1743"/>
                    <a:pt x="854" y="1742"/>
                    <a:pt x="852" y="1743"/>
                  </a:cubicBezTo>
                  <a:cubicBezTo>
                    <a:pt x="852" y="1744"/>
                    <a:pt x="852" y="1745"/>
                    <a:pt x="851" y="1745"/>
                  </a:cubicBezTo>
                  <a:cubicBezTo>
                    <a:pt x="850" y="1746"/>
                    <a:pt x="850" y="1746"/>
                    <a:pt x="849" y="1747"/>
                  </a:cubicBezTo>
                  <a:cubicBezTo>
                    <a:pt x="849" y="1747"/>
                    <a:pt x="849" y="1748"/>
                    <a:pt x="849" y="1749"/>
                  </a:cubicBezTo>
                  <a:cubicBezTo>
                    <a:pt x="849" y="1750"/>
                    <a:pt x="848" y="1751"/>
                    <a:pt x="848" y="1752"/>
                  </a:cubicBezTo>
                  <a:cubicBezTo>
                    <a:pt x="847" y="1753"/>
                    <a:pt x="846" y="1754"/>
                    <a:pt x="847" y="1756"/>
                  </a:cubicBezTo>
                  <a:cubicBezTo>
                    <a:pt x="847" y="1756"/>
                    <a:pt x="848" y="1755"/>
                    <a:pt x="848" y="1754"/>
                  </a:cubicBezTo>
                  <a:cubicBezTo>
                    <a:pt x="848" y="1754"/>
                    <a:pt x="849" y="1753"/>
                    <a:pt x="850" y="1753"/>
                  </a:cubicBezTo>
                  <a:cubicBezTo>
                    <a:pt x="850" y="1753"/>
                    <a:pt x="851" y="1752"/>
                    <a:pt x="851" y="1752"/>
                  </a:cubicBezTo>
                  <a:cubicBezTo>
                    <a:pt x="852" y="1751"/>
                    <a:pt x="854" y="1753"/>
                    <a:pt x="852" y="1753"/>
                  </a:cubicBezTo>
                  <a:cubicBezTo>
                    <a:pt x="851" y="1754"/>
                    <a:pt x="849" y="1753"/>
                    <a:pt x="848" y="1755"/>
                  </a:cubicBezTo>
                  <a:cubicBezTo>
                    <a:pt x="848" y="1756"/>
                    <a:pt x="848" y="1758"/>
                    <a:pt x="847" y="1759"/>
                  </a:cubicBezTo>
                  <a:cubicBezTo>
                    <a:pt x="846" y="1760"/>
                    <a:pt x="844" y="1761"/>
                    <a:pt x="844" y="1763"/>
                  </a:cubicBezTo>
                  <a:cubicBezTo>
                    <a:pt x="844" y="1764"/>
                    <a:pt x="844" y="1765"/>
                    <a:pt x="844" y="1766"/>
                  </a:cubicBezTo>
                  <a:cubicBezTo>
                    <a:pt x="844" y="1767"/>
                    <a:pt x="843" y="1771"/>
                    <a:pt x="845" y="1770"/>
                  </a:cubicBezTo>
                  <a:cubicBezTo>
                    <a:pt x="845" y="1770"/>
                    <a:pt x="845" y="1768"/>
                    <a:pt x="846" y="1768"/>
                  </a:cubicBezTo>
                  <a:cubicBezTo>
                    <a:pt x="847" y="1768"/>
                    <a:pt x="847" y="1770"/>
                    <a:pt x="847" y="1770"/>
                  </a:cubicBezTo>
                  <a:cubicBezTo>
                    <a:pt x="847" y="1772"/>
                    <a:pt x="846" y="1773"/>
                    <a:pt x="844" y="1775"/>
                  </a:cubicBezTo>
                  <a:cubicBezTo>
                    <a:pt x="843" y="1776"/>
                    <a:pt x="842" y="1777"/>
                    <a:pt x="840" y="1778"/>
                  </a:cubicBezTo>
                  <a:cubicBezTo>
                    <a:pt x="840" y="1778"/>
                    <a:pt x="839" y="1779"/>
                    <a:pt x="838" y="1779"/>
                  </a:cubicBezTo>
                  <a:cubicBezTo>
                    <a:pt x="838" y="1778"/>
                    <a:pt x="838" y="1777"/>
                    <a:pt x="838" y="1777"/>
                  </a:cubicBezTo>
                  <a:cubicBezTo>
                    <a:pt x="839" y="1775"/>
                    <a:pt x="840" y="1774"/>
                    <a:pt x="841" y="1773"/>
                  </a:cubicBezTo>
                  <a:cubicBezTo>
                    <a:pt x="842" y="1771"/>
                    <a:pt x="842" y="1767"/>
                    <a:pt x="840" y="1766"/>
                  </a:cubicBezTo>
                  <a:cubicBezTo>
                    <a:pt x="839" y="1766"/>
                    <a:pt x="836" y="1766"/>
                    <a:pt x="837" y="1768"/>
                  </a:cubicBezTo>
                  <a:cubicBezTo>
                    <a:pt x="837" y="1769"/>
                    <a:pt x="839" y="1768"/>
                    <a:pt x="838" y="1769"/>
                  </a:cubicBezTo>
                  <a:cubicBezTo>
                    <a:pt x="838" y="1770"/>
                    <a:pt x="837" y="1771"/>
                    <a:pt x="836" y="1770"/>
                  </a:cubicBezTo>
                  <a:cubicBezTo>
                    <a:pt x="835" y="1770"/>
                    <a:pt x="835" y="1768"/>
                    <a:pt x="835" y="1767"/>
                  </a:cubicBezTo>
                  <a:cubicBezTo>
                    <a:pt x="836" y="1766"/>
                    <a:pt x="838" y="1765"/>
                    <a:pt x="838" y="1763"/>
                  </a:cubicBezTo>
                  <a:cubicBezTo>
                    <a:pt x="837" y="1763"/>
                    <a:pt x="837" y="1763"/>
                    <a:pt x="836" y="1763"/>
                  </a:cubicBezTo>
                  <a:cubicBezTo>
                    <a:pt x="836" y="1762"/>
                    <a:pt x="836" y="1761"/>
                    <a:pt x="836" y="1761"/>
                  </a:cubicBezTo>
                  <a:cubicBezTo>
                    <a:pt x="835" y="1760"/>
                    <a:pt x="835" y="1760"/>
                    <a:pt x="834" y="1759"/>
                  </a:cubicBezTo>
                  <a:cubicBezTo>
                    <a:pt x="834" y="1759"/>
                    <a:pt x="834" y="1758"/>
                    <a:pt x="834" y="1757"/>
                  </a:cubicBezTo>
                  <a:cubicBezTo>
                    <a:pt x="834" y="1756"/>
                    <a:pt x="833" y="1756"/>
                    <a:pt x="832" y="1756"/>
                  </a:cubicBezTo>
                  <a:cubicBezTo>
                    <a:pt x="831" y="1756"/>
                    <a:pt x="831" y="1757"/>
                    <a:pt x="830" y="1757"/>
                  </a:cubicBezTo>
                  <a:cubicBezTo>
                    <a:pt x="829" y="1758"/>
                    <a:pt x="829" y="1757"/>
                    <a:pt x="828" y="1757"/>
                  </a:cubicBezTo>
                  <a:cubicBezTo>
                    <a:pt x="826" y="1757"/>
                    <a:pt x="827" y="1760"/>
                    <a:pt x="825" y="1760"/>
                  </a:cubicBezTo>
                  <a:cubicBezTo>
                    <a:pt x="824" y="1760"/>
                    <a:pt x="825" y="1758"/>
                    <a:pt x="824" y="1758"/>
                  </a:cubicBezTo>
                  <a:cubicBezTo>
                    <a:pt x="823" y="1757"/>
                    <a:pt x="823" y="1758"/>
                    <a:pt x="822" y="1758"/>
                  </a:cubicBezTo>
                  <a:cubicBezTo>
                    <a:pt x="821" y="1759"/>
                    <a:pt x="821" y="1758"/>
                    <a:pt x="820" y="1757"/>
                  </a:cubicBezTo>
                  <a:cubicBezTo>
                    <a:pt x="820" y="1757"/>
                    <a:pt x="819" y="1757"/>
                    <a:pt x="818" y="1757"/>
                  </a:cubicBezTo>
                  <a:cubicBezTo>
                    <a:pt x="816" y="1757"/>
                    <a:pt x="817" y="1759"/>
                    <a:pt x="814" y="1759"/>
                  </a:cubicBezTo>
                  <a:cubicBezTo>
                    <a:pt x="814" y="1759"/>
                    <a:pt x="812" y="1758"/>
                    <a:pt x="811" y="1759"/>
                  </a:cubicBezTo>
                  <a:cubicBezTo>
                    <a:pt x="810" y="1760"/>
                    <a:pt x="813" y="1761"/>
                    <a:pt x="814" y="1761"/>
                  </a:cubicBezTo>
                  <a:cubicBezTo>
                    <a:pt x="814" y="1761"/>
                    <a:pt x="815" y="1761"/>
                    <a:pt x="815" y="1762"/>
                  </a:cubicBezTo>
                  <a:cubicBezTo>
                    <a:pt x="814" y="1763"/>
                    <a:pt x="814" y="1763"/>
                    <a:pt x="813" y="1763"/>
                  </a:cubicBezTo>
                  <a:cubicBezTo>
                    <a:pt x="813" y="1763"/>
                    <a:pt x="812" y="1763"/>
                    <a:pt x="812" y="1764"/>
                  </a:cubicBezTo>
                  <a:cubicBezTo>
                    <a:pt x="812" y="1764"/>
                    <a:pt x="812" y="1764"/>
                    <a:pt x="812" y="1764"/>
                  </a:cubicBezTo>
                  <a:cubicBezTo>
                    <a:pt x="813" y="1766"/>
                    <a:pt x="814" y="1767"/>
                    <a:pt x="816" y="1765"/>
                  </a:cubicBezTo>
                  <a:cubicBezTo>
                    <a:pt x="816" y="1764"/>
                    <a:pt x="816" y="1764"/>
                    <a:pt x="817" y="1764"/>
                  </a:cubicBezTo>
                  <a:cubicBezTo>
                    <a:pt x="818" y="1763"/>
                    <a:pt x="818" y="1763"/>
                    <a:pt x="818" y="1762"/>
                  </a:cubicBezTo>
                  <a:cubicBezTo>
                    <a:pt x="819" y="1761"/>
                    <a:pt x="819" y="1760"/>
                    <a:pt x="820" y="1761"/>
                  </a:cubicBezTo>
                  <a:cubicBezTo>
                    <a:pt x="820" y="1762"/>
                    <a:pt x="820" y="1763"/>
                    <a:pt x="820" y="1763"/>
                  </a:cubicBezTo>
                  <a:cubicBezTo>
                    <a:pt x="819" y="1765"/>
                    <a:pt x="820" y="1767"/>
                    <a:pt x="818" y="1768"/>
                  </a:cubicBezTo>
                  <a:cubicBezTo>
                    <a:pt x="817" y="1768"/>
                    <a:pt x="814" y="1769"/>
                    <a:pt x="813" y="1769"/>
                  </a:cubicBezTo>
                  <a:cubicBezTo>
                    <a:pt x="812" y="1769"/>
                    <a:pt x="812" y="1768"/>
                    <a:pt x="811" y="1769"/>
                  </a:cubicBezTo>
                  <a:cubicBezTo>
                    <a:pt x="810" y="1769"/>
                    <a:pt x="811" y="1769"/>
                    <a:pt x="811" y="1770"/>
                  </a:cubicBezTo>
                  <a:cubicBezTo>
                    <a:pt x="812" y="1771"/>
                    <a:pt x="811" y="1772"/>
                    <a:pt x="811" y="1772"/>
                  </a:cubicBezTo>
                  <a:cubicBezTo>
                    <a:pt x="810" y="1773"/>
                    <a:pt x="810" y="1772"/>
                    <a:pt x="809" y="1772"/>
                  </a:cubicBezTo>
                  <a:cubicBezTo>
                    <a:pt x="807" y="1772"/>
                    <a:pt x="806" y="1775"/>
                    <a:pt x="805" y="1775"/>
                  </a:cubicBezTo>
                  <a:cubicBezTo>
                    <a:pt x="804" y="1776"/>
                    <a:pt x="802" y="1777"/>
                    <a:pt x="800" y="1778"/>
                  </a:cubicBezTo>
                  <a:cubicBezTo>
                    <a:pt x="799" y="1779"/>
                    <a:pt x="798" y="1780"/>
                    <a:pt x="798" y="1782"/>
                  </a:cubicBezTo>
                  <a:cubicBezTo>
                    <a:pt x="798" y="1784"/>
                    <a:pt x="798" y="1785"/>
                    <a:pt x="800" y="1786"/>
                  </a:cubicBezTo>
                  <a:cubicBezTo>
                    <a:pt x="801" y="1787"/>
                    <a:pt x="802" y="1788"/>
                    <a:pt x="803" y="1789"/>
                  </a:cubicBezTo>
                  <a:cubicBezTo>
                    <a:pt x="805" y="1789"/>
                    <a:pt x="807" y="1788"/>
                    <a:pt x="806" y="1786"/>
                  </a:cubicBezTo>
                  <a:cubicBezTo>
                    <a:pt x="806" y="1785"/>
                    <a:pt x="805" y="1785"/>
                    <a:pt x="805" y="1784"/>
                  </a:cubicBezTo>
                  <a:cubicBezTo>
                    <a:pt x="805" y="1783"/>
                    <a:pt x="804" y="1783"/>
                    <a:pt x="804" y="1782"/>
                  </a:cubicBezTo>
                  <a:cubicBezTo>
                    <a:pt x="803" y="1781"/>
                    <a:pt x="802" y="1781"/>
                    <a:pt x="804" y="1781"/>
                  </a:cubicBezTo>
                  <a:cubicBezTo>
                    <a:pt x="805" y="1780"/>
                    <a:pt x="806" y="1780"/>
                    <a:pt x="807" y="1780"/>
                  </a:cubicBezTo>
                  <a:cubicBezTo>
                    <a:pt x="808" y="1780"/>
                    <a:pt x="809" y="1780"/>
                    <a:pt x="810" y="1779"/>
                  </a:cubicBezTo>
                  <a:cubicBezTo>
                    <a:pt x="812" y="1777"/>
                    <a:pt x="813" y="1780"/>
                    <a:pt x="813" y="1781"/>
                  </a:cubicBezTo>
                  <a:cubicBezTo>
                    <a:pt x="813" y="1783"/>
                    <a:pt x="814" y="1785"/>
                    <a:pt x="816" y="1785"/>
                  </a:cubicBezTo>
                  <a:cubicBezTo>
                    <a:pt x="817" y="1784"/>
                    <a:pt x="817" y="1784"/>
                    <a:pt x="818" y="1784"/>
                  </a:cubicBezTo>
                  <a:cubicBezTo>
                    <a:pt x="818" y="1785"/>
                    <a:pt x="819" y="1785"/>
                    <a:pt x="819" y="1786"/>
                  </a:cubicBezTo>
                  <a:cubicBezTo>
                    <a:pt x="820" y="1787"/>
                    <a:pt x="822" y="1788"/>
                    <a:pt x="824" y="1788"/>
                  </a:cubicBezTo>
                  <a:cubicBezTo>
                    <a:pt x="825" y="1788"/>
                    <a:pt x="827" y="1787"/>
                    <a:pt x="825" y="1786"/>
                  </a:cubicBezTo>
                  <a:cubicBezTo>
                    <a:pt x="825" y="1786"/>
                    <a:pt x="823" y="1785"/>
                    <a:pt x="824" y="1784"/>
                  </a:cubicBezTo>
                  <a:cubicBezTo>
                    <a:pt x="824" y="1784"/>
                    <a:pt x="825" y="1784"/>
                    <a:pt x="826" y="1784"/>
                  </a:cubicBezTo>
                  <a:cubicBezTo>
                    <a:pt x="827" y="1784"/>
                    <a:pt x="828" y="1784"/>
                    <a:pt x="828" y="1784"/>
                  </a:cubicBezTo>
                  <a:cubicBezTo>
                    <a:pt x="829" y="1784"/>
                    <a:pt x="829" y="1785"/>
                    <a:pt x="830" y="1786"/>
                  </a:cubicBezTo>
                  <a:cubicBezTo>
                    <a:pt x="830" y="1786"/>
                    <a:pt x="831" y="1786"/>
                    <a:pt x="832" y="1787"/>
                  </a:cubicBezTo>
                  <a:cubicBezTo>
                    <a:pt x="832" y="1788"/>
                    <a:pt x="832" y="1789"/>
                    <a:pt x="833" y="1789"/>
                  </a:cubicBezTo>
                  <a:cubicBezTo>
                    <a:pt x="834" y="1789"/>
                    <a:pt x="834" y="1790"/>
                    <a:pt x="835" y="1790"/>
                  </a:cubicBezTo>
                  <a:cubicBezTo>
                    <a:pt x="836" y="1790"/>
                    <a:pt x="836" y="1790"/>
                    <a:pt x="837" y="1790"/>
                  </a:cubicBezTo>
                  <a:cubicBezTo>
                    <a:pt x="838" y="1791"/>
                    <a:pt x="838" y="1792"/>
                    <a:pt x="838" y="1793"/>
                  </a:cubicBezTo>
                  <a:cubicBezTo>
                    <a:pt x="837" y="1795"/>
                    <a:pt x="837" y="1795"/>
                    <a:pt x="836" y="1796"/>
                  </a:cubicBezTo>
                  <a:cubicBezTo>
                    <a:pt x="835" y="1797"/>
                    <a:pt x="835" y="1800"/>
                    <a:pt x="833" y="1799"/>
                  </a:cubicBezTo>
                  <a:cubicBezTo>
                    <a:pt x="833" y="1799"/>
                    <a:pt x="834" y="1797"/>
                    <a:pt x="833" y="1797"/>
                  </a:cubicBezTo>
                  <a:cubicBezTo>
                    <a:pt x="832" y="1796"/>
                    <a:pt x="831" y="1797"/>
                    <a:pt x="830" y="1798"/>
                  </a:cubicBezTo>
                  <a:cubicBezTo>
                    <a:pt x="829" y="1799"/>
                    <a:pt x="823" y="1801"/>
                    <a:pt x="826" y="1804"/>
                  </a:cubicBezTo>
                  <a:cubicBezTo>
                    <a:pt x="826" y="1804"/>
                    <a:pt x="826" y="1804"/>
                    <a:pt x="827" y="1804"/>
                  </a:cubicBezTo>
                  <a:cubicBezTo>
                    <a:pt x="828" y="1806"/>
                    <a:pt x="829" y="1807"/>
                    <a:pt x="831" y="1808"/>
                  </a:cubicBezTo>
                  <a:cubicBezTo>
                    <a:pt x="832" y="1808"/>
                    <a:pt x="832" y="1807"/>
                    <a:pt x="833" y="1807"/>
                  </a:cubicBezTo>
                  <a:cubicBezTo>
                    <a:pt x="834" y="1807"/>
                    <a:pt x="835" y="1807"/>
                    <a:pt x="834" y="1808"/>
                  </a:cubicBezTo>
                  <a:cubicBezTo>
                    <a:pt x="834" y="1808"/>
                    <a:pt x="833" y="1808"/>
                    <a:pt x="832" y="1808"/>
                  </a:cubicBezTo>
                  <a:cubicBezTo>
                    <a:pt x="830" y="1808"/>
                    <a:pt x="831" y="1809"/>
                    <a:pt x="831" y="1810"/>
                  </a:cubicBezTo>
                  <a:cubicBezTo>
                    <a:pt x="831" y="1811"/>
                    <a:pt x="830" y="1810"/>
                    <a:pt x="830" y="1810"/>
                  </a:cubicBezTo>
                  <a:cubicBezTo>
                    <a:pt x="829" y="1809"/>
                    <a:pt x="829" y="1809"/>
                    <a:pt x="829" y="1808"/>
                  </a:cubicBezTo>
                  <a:cubicBezTo>
                    <a:pt x="828" y="1807"/>
                    <a:pt x="827" y="1805"/>
                    <a:pt x="825" y="1807"/>
                  </a:cubicBezTo>
                  <a:cubicBezTo>
                    <a:pt x="824" y="1808"/>
                    <a:pt x="824" y="1810"/>
                    <a:pt x="822" y="1810"/>
                  </a:cubicBezTo>
                  <a:cubicBezTo>
                    <a:pt x="821" y="1810"/>
                    <a:pt x="820" y="1810"/>
                    <a:pt x="821" y="1811"/>
                  </a:cubicBezTo>
                  <a:cubicBezTo>
                    <a:pt x="821" y="1811"/>
                    <a:pt x="822" y="1811"/>
                    <a:pt x="822" y="1811"/>
                  </a:cubicBezTo>
                  <a:cubicBezTo>
                    <a:pt x="822" y="1812"/>
                    <a:pt x="822" y="1812"/>
                    <a:pt x="823" y="1812"/>
                  </a:cubicBezTo>
                  <a:cubicBezTo>
                    <a:pt x="823" y="1813"/>
                    <a:pt x="824" y="1813"/>
                    <a:pt x="825" y="1812"/>
                  </a:cubicBezTo>
                  <a:cubicBezTo>
                    <a:pt x="825" y="1812"/>
                    <a:pt x="826" y="1812"/>
                    <a:pt x="827" y="1812"/>
                  </a:cubicBezTo>
                  <a:cubicBezTo>
                    <a:pt x="828" y="1812"/>
                    <a:pt x="829" y="1811"/>
                    <a:pt x="830" y="1812"/>
                  </a:cubicBezTo>
                  <a:cubicBezTo>
                    <a:pt x="831" y="1812"/>
                    <a:pt x="831" y="1813"/>
                    <a:pt x="831" y="1813"/>
                  </a:cubicBezTo>
                  <a:cubicBezTo>
                    <a:pt x="832" y="1813"/>
                    <a:pt x="832" y="1813"/>
                    <a:pt x="833" y="1813"/>
                  </a:cubicBezTo>
                  <a:cubicBezTo>
                    <a:pt x="833" y="1814"/>
                    <a:pt x="831" y="1814"/>
                    <a:pt x="830" y="1814"/>
                  </a:cubicBezTo>
                  <a:cubicBezTo>
                    <a:pt x="829" y="1814"/>
                    <a:pt x="828" y="1814"/>
                    <a:pt x="827" y="1814"/>
                  </a:cubicBezTo>
                  <a:cubicBezTo>
                    <a:pt x="827" y="1815"/>
                    <a:pt x="826" y="1816"/>
                    <a:pt x="826" y="1816"/>
                  </a:cubicBezTo>
                  <a:cubicBezTo>
                    <a:pt x="826" y="1817"/>
                    <a:pt x="827" y="1817"/>
                    <a:pt x="828" y="1818"/>
                  </a:cubicBezTo>
                  <a:cubicBezTo>
                    <a:pt x="829" y="1818"/>
                    <a:pt x="830" y="1818"/>
                    <a:pt x="832" y="1818"/>
                  </a:cubicBezTo>
                  <a:cubicBezTo>
                    <a:pt x="833" y="1818"/>
                    <a:pt x="834" y="1818"/>
                    <a:pt x="834" y="1818"/>
                  </a:cubicBezTo>
                  <a:cubicBezTo>
                    <a:pt x="835" y="1818"/>
                    <a:pt x="836" y="1817"/>
                    <a:pt x="836" y="1817"/>
                  </a:cubicBezTo>
                  <a:cubicBezTo>
                    <a:pt x="837" y="1817"/>
                    <a:pt x="838" y="1818"/>
                    <a:pt x="838" y="1818"/>
                  </a:cubicBezTo>
                  <a:cubicBezTo>
                    <a:pt x="839" y="1818"/>
                    <a:pt x="839" y="1817"/>
                    <a:pt x="839" y="1817"/>
                  </a:cubicBezTo>
                  <a:cubicBezTo>
                    <a:pt x="840" y="1817"/>
                    <a:pt x="840" y="1817"/>
                    <a:pt x="841" y="1817"/>
                  </a:cubicBezTo>
                  <a:cubicBezTo>
                    <a:pt x="842" y="1816"/>
                    <a:pt x="842" y="1816"/>
                    <a:pt x="841" y="1815"/>
                  </a:cubicBezTo>
                  <a:cubicBezTo>
                    <a:pt x="840" y="1815"/>
                    <a:pt x="837" y="1816"/>
                    <a:pt x="839" y="1814"/>
                  </a:cubicBezTo>
                  <a:cubicBezTo>
                    <a:pt x="839" y="1813"/>
                    <a:pt x="841" y="1813"/>
                    <a:pt x="842" y="1813"/>
                  </a:cubicBezTo>
                  <a:cubicBezTo>
                    <a:pt x="842" y="1812"/>
                    <a:pt x="843" y="1811"/>
                    <a:pt x="843" y="1811"/>
                  </a:cubicBezTo>
                  <a:cubicBezTo>
                    <a:pt x="843" y="1810"/>
                    <a:pt x="843" y="1808"/>
                    <a:pt x="843" y="1808"/>
                  </a:cubicBezTo>
                  <a:cubicBezTo>
                    <a:pt x="845" y="1808"/>
                    <a:pt x="843" y="1813"/>
                    <a:pt x="843" y="1814"/>
                  </a:cubicBezTo>
                  <a:cubicBezTo>
                    <a:pt x="844" y="1814"/>
                    <a:pt x="844" y="1814"/>
                    <a:pt x="845" y="1814"/>
                  </a:cubicBezTo>
                  <a:cubicBezTo>
                    <a:pt x="845" y="1815"/>
                    <a:pt x="845" y="1815"/>
                    <a:pt x="846" y="1816"/>
                  </a:cubicBezTo>
                  <a:cubicBezTo>
                    <a:pt x="846" y="1817"/>
                    <a:pt x="847" y="1817"/>
                    <a:pt x="848" y="1817"/>
                  </a:cubicBezTo>
                  <a:cubicBezTo>
                    <a:pt x="848" y="1819"/>
                    <a:pt x="845" y="1817"/>
                    <a:pt x="845" y="1818"/>
                  </a:cubicBezTo>
                  <a:cubicBezTo>
                    <a:pt x="844" y="1819"/>
                    <a:pt x="845" y="1819"/>
                    <a:pt x="846" y="1820"/>
                  </a:cubicBezTo>
                  <a:cubicBezTo>
                    <a:pt x="846" y="1820"/>
                    <a:pt x="847" y="1820"/>
                    <a:pt x="847" y="1821"/>
                  </a:cubicBezTo>
                  <a:cubicBezTo>
                    <a:pt x="847" y="1823"/>
                    <a:pt x="848" y="1822"/>
                    <a:pt x="850" y="1823"/>
                  </a:cubicBezTo>
                  <a:cubicBezTo>
                    <a:pt x="851" y="1823"/>
                    <a:pt x="852" y="1824"/>
                    <a:pt x="853" y="1823"/>
                  </a:cubicBezTo>
                  <a:cubicBezTo>
                    <a:pt x="852" y="1824"/>
                    <a:pt x="852" y="1825"/>
                    <a:pt x="850" y="1824"/>
                  </a:cubicBezTo>
                  <a:cubicBezTo>
                    <a:pt x="849" y="1824"/>
                    <a:pt x="849" y="1824"/>
                    <a:pt x="848" y="1824"/>
                  </a:cubicBezTo>
                  <a:cubicBezTo>
                    <a:pt x="848" y="1824"/>
                    <a:pt x="847" y="1824"/>
                    <a:pt x="846" y="1824"/>
                  </a:cubicBezTo>
                  <a:cubicBezTo>
                    <a:pt x="845" y="1823"/>
                    <a:pt x="845" y="1822"/>
                    <a:pt x="844" y="1821"/>
                  </a:cubicBezTo>
                  <a:cubicBezTo>
                    <a:pt x="842" y="1821"/>
                    <a:pt x="841" y="1821"/>
                    <a:pt x="840" y="1820"/>
                  </a:cubicBezTo>
                  <a:cubicBezTo>
                    <a:pt x="837" y="1819"/>
                    <a:pt x="834" y="1818"/>
                    <a:pt x="831" y="1819"/>
                  </a:cubicBezTo>
                  <a:cubicBezTo>
                    <a:pt x="829" y="1819"/>
                    <a:pt x="828" y="1819"/>
                    <a:pt x="827" y="1818"/>
                  </a:cubicBezTo>
                  <a:cubicBezTo>
                    <a:pt x="826" y="1818"/>
                    <a:pt x="825" y="1817"/>
                    <a:pt x="825" y="1818"/>
                  </a:cubicBezTo>
                  <a:cubicBezTo>
                    <a:pt x="824" y="1818"/>
                    <a:pt x="824" y="1819"/>
                    <a:pt x="824" y="1819"/>
                  </a:cubicBezTo>
                  <a:cubicBezTo>
                    <a:pt x="824" y="1819"/>
                    <a:pt x="823" y="1819"/>
                    <a:pt x="823" y="1819"/>
                  </a:cubicBezTo>
                  <a:cubicBezTo>
                    <a:pt x="823" y="1820"/>
                    <a:pt x="822" y="1820"/>
                    <a:pt x="823" y="1821"/>
                  </a:cubicBezTo>
                  <a:cubicBezTo>
                    <a:pt x="823" y="1822"/>
                    <a:pt x="824" y="1821"/>
                    <a:pt x="825" y="1821"/>
                  </a:cubicBezTo>
                  <a:cubicBezTo>
                    <a:pt x="826" y="1822"/>
                    <a:pt x="827" y="1824"/>
                    <a:pt x="828" y="1824"/>
                  </a:cubicBezTo>
                  <a:cubicBezTo>
                    <a:pt x="829" y="1825"/>
                    <a:pt x="829" y="1825"/>
                    <a:pt x="829" y="1826"/>
                  </a:cubicBezTo>
                  <a:cubicBezTo>
                    <a:pt x="830" y="1827"/>
                    <a:pt x="829" y="1828"/>
                    <a:pt x="830" y="1828"/>
                  </a:cubicBezTo>
                  <a:cubicBezTo>
                    <a:pt x="831" y="1829"/>
                    <a:pt x="832" y="1828"/>
                    <a:pt x="832" y="1829"/>
                  </a:cubicBezTo>
                  <a:cubicBezTo>
                    <a:pt x="833" y="1829"/>
                    <a:pt x="834" y="1829"/>
                    <a:pt x="835" y="1830"/>
                  </a:cubicBezTo>
                  <a:cubicBezTo>
                    <a:pt x="836" y="1830"/>
                    <a:pt x="837" y="1830"/>
                    <a:pt x="837" y="1831"/>
                  </a:cubicBezTo>
                  <a:cubicBezTo>
                    <a:pt x="838" y="1832"/>
                    <a:pt x="837" y="1832"/>
                    <a:pt x="837" y="1833"/>
                  </a:cubicBezTo>
                  <a:cubicBezTo>
                    <a:pt x="837" y="1834"/>
                    <a:pt x="838" y="1836"/>
                    <a:pt x="837" y="1836"/>
                  </a:cubicBezTo>
                  <a:cubicBezTo>
                    <a:pt x="836" y="1836"/>
                    <a:pt x="835" y="1835"/>
                    <a:pt x="835" y="1834"/>
                  </a:cubicBezTo>
                  <a:cubicBezTo>
                    <a:pt x="834" y="1833"/>
                    <a:pt x="833" y="1832"/>
                    <a:pt x="831" y="1832"/>
                  </a:cubicBezTo>
                  <a:cubicBezTo>
                    <a:pt x="830" y="1833"/>
                    <a:pt x="830" y="1833"/>
                    <a:pt x="830" y="1834"/>
                  </a:cubicBezTo>
                  <a:cubicBezTo>
                    <a:pt x="830" y="1835"/>
                    <a:pt x="829" y="1835"/>
                    <a:pt x="829" y="1836"/>
                  </a:cubicBezTo>
                  <a:cubicBezTo>
                    <a:pt x="828" y="1837"/>
                    <a:pt x="828" y="1838"/>
                    <a:pt x="829" y="1839"/>
                  </a:cubicBezTo>
                  <a:cubicBezTo>
                    <a:pt x="829" y="1839"/>
                    <a:pt x="830" y="1840"/>
                    <a:pt x="829" y="1840"/>
                  </a:cubicBezTo>
                  <a:cubicBezTo>
                    <a:pt x="829" y="1841"/>
                    <a:pt x="828" y="1841"/>
                    <a:pt x="827" y="1841"/>
                  </a:cubicBezTo>
                  <a:cubicBezTo>
                    <a:pt x="827" y="1842"/>
                    <a:pt x="827" y="1843"/>
                    <a:pt x="827" y="1844"/>
                  </a:cubicBezTo>
                  <a:cubicBezTo>
                    <a:pt x="827" y="1844"/>
                    <a:pt x="827" y="1846"/>
                    <a:pt x="827" y="1846"/>
                  </a:cubicBezTo>
                  <a:cubicBezTo>
                    <a:pt x="826" y="1846"/>
                    <a:pt x="826" y="1845"/>
                    <a:pt x="825" y="1844"/>
                  </a:cubicBezTo>
                  <a:cubicBezTo>
                    <a:pt x="825" y="1843"/>
                    <a:pt x="826" y="1841"/>
                    <a:pt x="824" y="1840"/>
                  </a:cubicBezTo>
                  <a:cubicBezTo>
                    <a:pt x="824" y="1840"/>
                    <a:pt x="823" y="1840"/>
                    <a:pt x="822" y="1840"/>
                  </a:cubicBezTo>
                  <a:cubicBezTo>
                    <a:pt x="822" y="1839"/>
                    <a:pt x="822" y="1838"/>
                    <a:pt x="823" y="1838"/>
                  </a:cubicBezTo>
                  <a:cubicBezTo>
                    <a:pt x="824" y="1837"/>
                    <a:pt x="825" y="1837"/>
                    <a:pt x="825" y="1836"/>
                  </a:cubicBezTo>
                  <a:cubicBezTo>
                    <a:pt x="825" y="1835"/>
                    <a:pt x="824" y="1835"/>
                    <a:pt x="824" y="1834"/>
                  </a:cubicBezTo>
                  <a:cubicBezTo>
                    <a:pt x="824" y="1833"/>
                    <a:pt x="824" y="1833"/>
                    <a:pt x="823" y="1832"/>
                  </a:cubicBezTo>
                  <a:cubicBezTo>
                    <a:pt x="822" y="1832"/>
                    <a:pt x="822" y="1831"/>
                    <a:pt x="822" y="1830"/>
                  </a:cubicBezTo>
                  <a:cubicBezTo>
                    <a:pt x="822" y="1830"/>
                    <a:pt x="823" y="1829"/>
                    <a:pt x="823" y="1828"/>
                  </a:cubicBezTo>
                  <a:cubicBezTo>
                    <a:pt x="822" y="1827"/>
                    <a:pt x="822" y="1827"/>
                    <a:pt x="821" y="1827"/>
                  </a:cubicBezTo>
                  <a:cubicBezTo>
                    <a:pt x="821" y="1826"/>
                    <a:pt x="821" y="1822"/>
                    <a:pt x="820" y="1822"/>
                  </a:cubicBezTo>
                  <a:cubicBezTo>
                    <a:pt x="820" y="1822"/>
                    <a:pt x="820" y="1823"/>
                    <a:pt x="819" y="1823"/>
                  </a:cubicBezTo>
                  <a:cubicBezTo>
                    <a:pt x="818" y="1824"/>
                    <a:pt x="817" y="1824"/>
                    <a:pt x="818" y="1825"/>
                  </a:cubicBezTo>
                  <a:cubicBezTo>
                    <a:pt x="818" y="1825"/>
                    <a:pt x="818" y="1826"/>
                    <a:pt x="818" y="1826"/>
                  </a:cubicBezTo>
                  <a:cubicBezTo>
                    <a:pt x="819" y="1826"/>
                    <a:pt x="818" y="1827"/>
                    <a:pt x="818" y="1827"/>
                  </a:cubicBezTo>
                  <a:cubicBezTo>
                    <a:pt x="818" y="1828"/>
                    <a:pt x="818" y="1829"/>
                    <a:pt x="819" y="1829"/>
                  </a:cubicBezTo>
                  <a:cubicBezTo>
                    <a:pt x="819" y="1830"/>
                    <a:pt x="820" y="1831"/>
                    <a:pt x="819" y="1831"/>
                  </a:cubicBezTo>
                  <a:cubicBezTo>
                    <a:pt x="819" y="1832"/>
                    <a:pt x="818" y="1832"/>
                    <a:pt x="818" y="1831"/>
                  </a:cubicBezTo>
                  <a:cubicBezTo>
                    <a:pt x="817" y="1831"/>
                    <a:pt x="817" y="1830"/>
                    <a:pt x="816" y="1830"/>
                  </a:cubicBezTo>
                  <a:cubicBezTo>
                    <a:pt x="816" y="1829"/>
                    <a:pt x="815" y="1830"/>
                    <a:pt x="815" y="1831"/>
                  </a:cubicBezTo>
                  <a:cubicBezTo>
                    <a:pt x="814" y="1832"/>
                    <a:pt x="813" y="1834"/>
                    <a:pt x="814" y="1835"/>
                  </a:cubicBezTo>
                  <a:cubicBezTo>
                    <a:pt x="814" y="1836"/>
                    <a:pt x="816" y="1837"/>
                    <a:pt x="817" y="1837"/>
                  </a:cubicBezTo>
                  <a:cubicBezTo>
                    <a:pt x="818" y="1837"/>
                    <a:pt x="819" y="1836"/>
                    <a:pt x="819" y="1837"/>
                  </a:cubicBezTo>
                  <a:cubicBezTo>
                    <a:pt x="820" y="1838"/>
                    <a:pt x="819" y="1838"/>
                    <a:pt x="818" y="1838"/>
                  </a:cubicBezTo>
                  <a:cubicBezTo>
                    <a:pt x="818" y="1839"/>
                    <a:pt x="818" y="1839"/>
                    <a:pt x="817" y="1840"/>
                  </a:cubicBezTo>
                  <a:cubicBezTo>
                    <a:pt x="816" y="1840"/>
                    <a:pt x="815" y="1840"/>
                    <a:pt x="814" y="1840"/>
                  </a:cubicBezTo>
                  <a:cubicBezTo>
                    <a:pt x="813" y="1841"/>
                    <a:pt x="813" y="1844"/>
                    <a:pt x="814" y="1845"/>
                  </a:cubicBezTo>
                  <a:cubicBezTo>
                    <a:pt x="815" y="1845"/>
                    <a:pt x="815" y="1845"/>
                    <a:pt x="815" y="1846"/>
                  </a:cubicBezTo>
                  <a:cubicBezTo>
                    <a:pt x="816" y="1848"/>
                    <a:pt x="815" y="1848"/>
                    <a:pt x="817" y="1849"/>
                  </a:cubicBezTo>
                  <a:cubicBezTo>
                    <a:pt x="817" y="1850"/>
                    <a:pt x="818" y="1850"/>
                    <a:pt x="818" y="1851"/>
                  </a:cubicBezTo>
                  <a:cubicBezTo>
                    <a:pt x="818" y="1852"/>
                    <a:pt x="817" y="1853"/>
                    <a:pt x="817" y="1855"/>
                  </a:cubicBezTo>
                  <a:cubicBezTo>
                    <a:pt x="817" y="1855"/>
                    <a:pt x="817" y="1856"/>
                    <a:pt x="817" y="1857"/>
                  </a:cubicBezTo>
                  <a:cubicBezTo>
                    <a:pt x="818" y="1857"/>
                    <a:pt x="818" y="1858"/>
                    <a:pt x="818" y="1858"/>
                  </a:cubicBezTo>
                  <a:cubicBezTo>
                    <a:pt x="817" y="1858"/>
                    <a:pt x="817" y="1857"/>
                    <a:pt x="817" y="1855"/>
                  </a:cubicBezTo>
                  <a:cubicBezTo>
                    <a:pt x="817" y="1854"/>
                    <a:pt x="816" y="1853"/>
                    <a:pt x="816" y="1852"/>
                  </a:cubicBezTo>
                  <a:cubicBezTo>
                    <a:pt x="816" y="1850"/>
                    <a:pt x="816" y="1849"/>
                    <a:pt x="815" y="1848"/>
                  </a:cubicBezTo>
                  <a:cubicBezTo>
                    <a:pt x="814" y="1848"/>
                    <a:pt x="813" y="1848"/>
                    <a:pt x="812" y="1848"/>
                  </a:cubicBezTo>
                  <a:cubicBezTo>
                    <a:pt x="812" y="1849"/>
                    <a:pt x="810" y="1849"/>
                    <a:pt x="809" y="1849"/>
                  </a:cubicBezTo>
                  <a:cubicBezTo>
                    <a:pt x="809" y="1850"/>
                    <a:pt x="809" y="1851"/>
                    <a:pt x="809" y="1851"/>
                  </a:cubicBezTo>
                  <a:cubicBezTo>
                    <a:pt x="810" y="1853"/>
                    <a:pt x="812" y="1853"/>
                    <a:pt x="812" y="1854"/>
                  </a:cubicBezTo>
                  <a:cubicBezTo>
                    <a:pt x="813" y="1856"/>
                    <a:pt x="812" y="1857"/>
                    <a:pt x="810" y="1856"/>
                  </a:cubicBezTo>
                  <a:cubicBezTo>
                    <a:pt x="809" y="1856"/>
                    <a:pt x="809" y="1856"/>
                    <a:pt x="808" y="1856"/>
                  </a:cubicBezTo>
                  <a:cubicBezTo>
                    <a:pt x="807" y="1856"/>
                    <a:pt x="807" y="1857"/>
                    <a:pt x="806" y="1856"/>
                  </a:cubicBezTo>
                  <a:cubicBezTo>
                    <a:pt x="805" y="1856"/>
                    <a:pt x="805" y="1855"/>
                    <a:pt x="804" y="1856"/>
                  </a:cubicBezTo>
                  <a:cubicBezTo>
                    <a:pt x="804" y="1857"/>
                    <a:pt x="804" y="1858"/>
                    <a:pt x="804" y="1858"/>
                  </a:cubicBezTo>
                  <a:cubicBezTo>
                    <a:pt x="805" y="1859"/>
                    <a:pt x="805" y="1860"/>
                    <a:pt x="805" y="1861"/>
                  </a:cubicBezTo>
                  <a:cubicBezTo>
                    <a:pt x="805" y="1861"/>
                    <a:pt x="805" y="1862"/>
                    <a:pt x="806" y="1863"/>
                  </a:cubicBezTo>
                  <a:cubicBezTo>
                    <a:pt x="806" y="1864"/>
                    <a:pt x="807" y="1864"/>
                    <a:pt x="807" y="1865"/>
                  </a:cubicBezTo>
                  <a:cubicBezTo>
                    <a:pt x="808" y="1866"/>
                    <a:pt x="808" y="1866"/>
                    <a:pt x="808" y="1867"/>
                  </a:cubicBezTo>
                  <a:cubicBezTo>
                    <a:pt x="809" y="1868"/>
                    <a:pt x="810" y="1870"/>
                    <a:pt x="811" y="1871"/>
                  </a:cubicBezTo>
                  <a:cubicBezTo>
                    <a:pt x="812" y="1872"/>
                    <a:pt x="813" y="1873"/>
                    <a:pt x="814" y="1871"/>
                  </a:cubicBezTo>
                  <a:cubicBezTo>
                    <a:pt x="815" y="1870"/>
                    <a:pt x="815" y="1868"/>
                    <a:pt x="815" y="1866"/>
                  </a:cubicBezTo>
                  <a:cubicBezTo>
                    <a:pt x="815" y="1865"/>
                    <a:pt x="815" y="1865"/>
                    <a:pt x="814" y="1864"/>
                  </a:cubicBezTo>
                  <a:cubicBezTo>
                    <a:pt x="814" y="1863"/>
                    <a:pt x="814" y="1862"/>
                    <a:pt x="815" y="1862"/>
                  </a:cubicBezTo>
                  <a:cubicBezTo>
                    <a:pt x="816" y="1862"/>
                    <a:pt x="817" y="1863"/>
                    <a:pt x="817" y="1863"/>
                  </a:cubicBezTo>
                  <a:cubicBezTo>
                    <a:pt x="818" y="1864"/>
                    <a:pt x="818" y="1864"/>
                    <a:pt x="819" y="1865"/>
                  </a:cubicBezTo>
                  <a:cubicBezTo>
                    <a:pt x="820" y="1865"/>
                    <a:pt x="820" y="1866"/>
                    <a:pt x="818" y="1866"/>
                  </a:cubicBezTo>
                  <a:cubicBezTo>
                    <a:pt x="817" y="1866"/>
                    <a:pt x="817" y="1865"/>
                    <a:pt x="816" y="1867"/>
                  </a:cubicBezTo>
                  <a:cubicBezTo>
                    <a:pt x="816" y="1868"/>
                    <a:pt x="818" y="1869"/>
                    <a:pt x="818" y="1870"/>
                  </a:cubicBezTo>
                  <a:cubicBezTo>
                    <a:pt x="819" y="1871"/>
                    <a:pt x="818" y="1872"/>
                    <a:pt x="818" y="1873"/>
                  </a:cubicBezTo>
                  <a:cubicBezTo>
                    <a:pt x="817" y="1873"/>
                    <a:pt x="816" y="1874"/>
                    <a:pt x="817" y="1874"/>
                  </a:cubicBezTo>
                  <a:cubicBezTo>
                    <a:pt x="817" y="1875"/>
                    <a:pt x="821" y="1873"/>
                    <a:pt x="820" y="1875"/>
                  </a:cubicBezTo>
                  <a:cubicBezTo>
                    <a:pt x="820" y="1875"/>
                    <a:pt x="820" y="1875"/>
                    <a:pt x="820" y="1875"/>
                  </a:cubicBezTo>
                  <a:cubicBezTo>
                    <a:pt x="819" y="1876"/>
                    <a:pt x="816" y="1876"/>
                    <a:pt x="818" y="1878"/>
                  </a:cubicBezTo>
                  <a:cubicBezTo>
                    <a:pt x="819" y="1878"/>
                    <a:pt x="822" y="1878"/>
                    <a:pt x="823" y="1878"/>
                  </a:cubicBezTo>
                  <a:cubicBezTo>
                    <a:pt x="824" y="1878"/>
                    <a:pt x="825" y="1876"/>
                    <a:pt x="825" y="1875"/>
                  </a:cubicBezTo>
                  <a:cubicBezTo>
                    <a:pt x="826" y="1874"/>
                    <a:pt x="827" y="1873"/>
                    <a:pt x="827" y="1871"/>
                  </a:cubicBezTo>
                  <a:cubicBezTo>
                    <a:pt x="827" y="1869"/>
                    <a:pt x="828" y="1867"/>
                    <a:pt x="827" y="1866"/>
                  </a:cubicBezTo>
                  <a:cubicBezTo>
                    <a:pt x="826" y="1865"/>
                    <a:pt x="824" y="1864"/>
                    <a:pt x="825" y="1863"/>
                  </a:cubicBezTo>
                  <a:cubicBezTo>
                    <a:pt x="825" y="1862"/>
                    <a:pt x="826" y="1862"/>
                    <a:pt x="826" y="1861"/>
                  </a:cubicBezTo>
                  <a:cubicBezTo>
                    <a:pt x="826" y="1861"/>
                    <a:pt x="826" y="1860"/>
                    <a:pt x="826" y="1859"/>
                  </a:cubicBezTo>
                  <a:cubicBezTo>
                    <a:pt x="826" y="1859"/>
                    <a:pt x="826" y="1858"/>
                    <a:pt x="827" y="1858"/>
                  </a:cubicBezTo>
                  <a:cubicBezTo>
                    <a:pt x="827" y="1858"/>
                    <a:pt x="827" y="1859"/>
                    <a:pt x="828" y="1859"/>
                  </a:cubicBezTo>
                  <a:cubicBezTo>
                    <a:pt x="828" y="1860"/>
                    <a:pt x="829" y="1860"/>
                    <a:pt x="829" y="1861"/>
                  </a:cubicBezTo>
                  <a:cubicBezTo>
                    <a:pt x="829" y="1862"/>
                    <a:pt x="829" y="1863"/>
                    <a:pt x="830" y="1863"/>
                  </a:cubicBezTo>
                  <a:cubicBezTo>
                    <a:pt x="831" y="1863"/>
                    <a:pt x="832" y="1863"/>
                    <a:pt x="833" y="1863"/>
                  </a:cubicBezTo>
                  <a:cubicBezTo>
                    <a:pt x="833" y="1862"/>
                    <a:pt x="833" y="1861"/>
                    <a:pt x="833" y="1860"/>
                  </a:cubicBezTo>
                  <a:cubicBezTo>
                    <a:pt x="834" y="1860"/>
                    <a:pt x="834" y="1859"/>
                    <a:pt x="834" y="1858"/>
                  </a:cubicBezTo>
                  <a:cubicBezTo>
                    <a:pt x="834" y="1857"/>
                    <a:pt x="833" y="1857"/>
                    <a:pt x="833" y="1856"/>
                  </a:cubicBezTo>
                  <a:cubicBezTo>
                    <a:pt x="834" y="1854"/>
                    <a:pt x="836" y="1854"/>
                    <a:pt x="836" y="1852"/>
                  </a:cubicBezTo>
                  <a:cubicBezTo>
                    <a:pt x="836" y="1852"/>
                    <a:pt x="835" y="1848"/>
                    <a:pt x="837" y="1848"/>
                  </a:cubicBezTo>
                  <a:cubicBezTo>
                    <a:pt x="839" y="1849"/>
                    <a:pt x="837" y="1852"/>
                    <a:pt x="837" y="1853"/>
                  </a:cubicBezTo>
                  <a:cubicBezTo>
                    <a:pt x="836" y="1854"/>
                    <a:pt x="837" y="1856"/>
                    <a:pt x="836" y="1857"/>
                  </a:cubicBezTo>
                  <a:cubicBezTo>
                    <a:pt x="835" y="1858"/>
                    <a:pt x="834" y="1860"/>
                    <a:pt x="834" y="1862"/>
                  </a:cubicBezTo>
                  <a:cubicBezTo>
                    <a:pt x="834" y="1863"/>
                    <a:pt x="835" y="1863"/>
                    <a:pt x="836" y="1862"/>
                  </a:cubicBezTo>
                  <a:cubicBezTo>
                    <a:pt x="836" y="1862"/>
                    <a:pt x="838" y="1861"/>
                    <a:pt x="838" y="1863"/>
                  </a:cubicBezTo>
                  <a:cubicBezTo>
                    <a:pt x="838" y="1863"/>
                    <a:pt x="834" y="1863"/>
                    <a:pt x="833" y="1863"/>
                  </a:cubicBezTo>
                  <a:cubicBezTo>
                    <a:pt x="832" y="1864"/>
                    <a:pt x="830" y="1865"/>
                    <a:pt x="830" y="1866"/>
                  </a:cubicBezTo>
                  <a:cubicBezTo>
                    <a:pt x="829" y="1867"/>
                    <a:pt x="829" y="1868"/>
                    <a:pt x="830" y="1869"/>
                  </a:cubicBezTo>
                  <a:cubicBezTo>
                    <a:pt x="830" y="1869"/>
                    <a:pt x="832" y="1868"/>
                    <a:pt x="832" y="1869"/>
                  </a:cubicBezTo>
                  <a:cubicBezTo>
                    <a:pt x="831" y="1870"/>
                    <a:pt x="829" y="1870"/>
                    <a:pt x="829" y="1871"/>
                  </a:cubicBezTo>
                  <a:cubicBezTo>
                    <a:pt x="829" y="1873"/>
                    <a:pt x="830" y="1874"/>
                    <a:pt x="831" y="1874"/>
                  </a:cubicBezTo>
                  <a:cubicBezTo>
                    <a:pt x="832" y="1874"/>
                    <a:pt x="833" y="1875"/>
                    <a:pt x="834" y="1876"/>
                  </a:cubicBezTo>
                  <a:cubicBezTo>
                    <a:pt x="835" y="1877"/>
                    <a:pt x="836" y="1876"/>
                    <a:pt x="837" y="1875"/>
                  </a:cubicBezTo>
                  <a:cubicBezTo>
                    <a:pt x="838" y="1873"/>
                    <a:pt x="838" y="1876"/>
                    <a:pt x="837" y="1876"/>
                  </a:cubicBezTo>
                  <a:cubicBezTo>
                    <a:pt x="836" y="1877"/>
                    <a:pt x="837" y="1878"/>
                    <a:pt x="836" y="1878"/>
                  </a:cubicBezTo>
                  <a:cubicBezTo>
                    <a:pt x="835" y="1879"/>
                    <a:pt x="835" y="1878"/>
                    <a:pt x="834" y="1877"/>
                  </a:cubicBezTo>
                  <a:cubicBezTo>
                    <a:pt x="834" y="1877"/>
                    <a:pt x="833" y="1877"/>
                    <a:pt x="832" y="1876"/>
                  </a:cubicBezTo>
                  <a:cubicBezTo>
                    <a:pt x="832" y="1875"/>
                    <a:pt x="832" y="1875"/>
                    <a:pt x="831" y="1875"/>
                  </a:cubicBezTo>
                  <a:cubicBezTo>
                    <a:pt x="830" y="1874"/>
                    <a:pt x="828" y="1876"/>
                    <a:pt x="829" y="1878"/>
                  </a:cubicBezTo>
                  <a:cubicBezTo>
                    <a:pt x="829" y="1878"/>
                    <a:pt x="830" y="1878"/>
                    <a:pt x="830" y="1879"/>
                  </a:cubicBezTo>
                  <a:cubicBezTo>
                    <a:pt x="831" y="1880"/>
                    <a:pt x="831" y="1880"/>
                    <a:pt x="831" y="1881"/>
                  </a:cubicBezTo>
                  <a:cubicBezTo>
                    <a:pt x="831" y="1881"/>
                    <a:pt x="832" y="1882"/>
                    <a:pt x="832" y="1883"/>
                  </a:cubicBezTo>
                  <a:cubicBezTo>
                    <a:pt x="833" y="1883"/>
                    <a:pt x="833" y="1884"/>
                    <a:pt x="832" y="1884"/>
                  </a:cubicBezTo>
                  <a:cubicBezTo>
                    <a:pt x="832" y="1883"/>
                    <a:pt x="832" y="1882"/>
                    <a:pt x="831" y="1882"/>
                  </a:cubicBezTo>
                  <a:cubicBezTo>
                    <a:pt x="830" y="1882"/>
                    <a:pt x="830" y="1881"/>
                    <a:pt x="830" y="1881"/>
                  </a:cubicBezTo>
                  <a:cubicBezTo>
                    <a:pt x="829" y="1880"/>
                    <a:pt x="828" y="1878"/>
                    <a:pt x="826" y="1879"/>
                  </a:cubicBezTo>
                  <a:cubicBezTo>
                    <a:pt x="826" y="1880"/>
                    <a:pt x="825" y="1881"/>
                    <a:pt x="825" y="1881"/>
                  </a:cubicBezTo>
                  <a:cubicBezTo>
                    <a:pt x="824" y="1882"/>
                    <a:pt x="824" y="1882"/>
                    <a:pt x="823" y="1882"/>
                  </a:cubicBezTo>
                  <a:cubicBezTo>
                    <a:pt x="822" y="1882"/>
                    <a:pt x="821" y="1882"/>
                    <a:pt x="821" y="1883"/>
                  </a:cubicBezTo>
                  <a:cubicBezTo>
                    <a:pt x="822" y="1884"/>
                    <a:pt x="822" y="1884"/>
                    <a:pt x="822" y="1884"/>
                  </a:cubicBezTo>
                  <a:cubicBezTo>
                    <a:pt x="823" y="1884"/>
                    <a:pt x="823" y="1884"/>
                    <a:pt x="823" y="1885"/>
                  </a:cubicBezTo>
                  <a:cubicBezTo>
                    <a:pt x="824" y="1886"/>
                    <a:pt x="826" y="1886"/>
                    <a:pt x="827" y="1887"/>
                  </a:cubicBezTo>
                  <a:cubicBezTo>
                    <a:pt x="829" y="1888"/>
                    <a:pt x="830" y="1888"/>
                    <a:pt x="832" y="1889"/>
                  </a:cubicBezTo>
                  <a:cubicBezTo>
                    <a:pt x="833" y="1889"/>
                    <a:pt x="833" y="1890"/>
                    <a:pt x="834" y="1890"/>
                  </a:cubicBezTo>
                  <a:cubicBezTo>
                    <a:pt x="835" y="1890"/>
                    <a:pt x="836" y="1890"/>
                    <a:pt x="836" y="1890"/>
                  </a:cubicBezTo>
                  <a:cubicBezTo>
                    <a:pt x="837" y="1891"/>
                    <a:pt x="837" y="1892"/>
                    <a:pt x="836" y="1892"/>
                  </a:cubicBezTo>
                  <a:cubicBezTo>
                    <a:pt x="836" y="1893"/>
                    <a:pt x="836" y="1891"/>
                    <a:pt x="835" y="1892"/>
                  </a:cubicBezTo>
                  <a:cubicBezTo>
                    <a:pt x="834" y="1892"/>
                    <a:pt x="834" y="1894"/>
                    <a:pt x="833" y="1894"/>
                  </a:cubicBezTo>
                  <a:cubicBezTo>
                    <a:pt x="833" y="1893"/>
                    <a:pt x="833" y="1892"/>
                    <a:pt x="832" y="1892"/>
                  </a:cubicBezTo>
                  <a:cubicBezTo>
                    <a:pt x="832" y="1891"/>
                    <a:pt x="830" y="1891"/>
                    <a:pt x="830" y="1892"/>
                  </a:cubicBezTo>
                  <a:cubicBezTo>
                    <a:pt x="830" y="1893"/>
                    <a:pt x="831" y="1893"/>
                    <a:pt x="832" y="1894"/>
                  </a:cubicBezTo>
                  <a:cubicBezTo>
                    <a:pt x="832" y="1895"/>
                    <a:pt x="832" y="1895"/>
                    <a:pt x="833" y="1896"/>
                  </a:cubicBezTo>
                  <a:cubicBezTo>
                    <a:pt x="833" y="1897"/>
                    <a:pt x="833" y="1897"/>
                    <a:pt x="833" y="1898"/>
                  </a:cubicBezTo>
                  <a:cubicBezTo>
                    <a:pt x="834" y="1900"/>
                    <a:pt x="837" y="1902"/>
                    <a:pt x="839" y="1901"/>
                  </a:cubicBezTo>
                  <a:cubicBezTo>
                    <a:pt x="840" y="1900"/>
                    <a:pt x="841" y="1899"/>
                    <a:pt x="842" y="1898"/>
                  </a:cubicBezTo>
                  <a:cubicBezTo>
                    <a:pt x="842" y="1896"/>
                    <a:pt x="842" y="1895"/>
                    <a:pt x="842" y="1894"/>
                  </a:cubicBezTo>
                  <a:cubicBezTo>
                    <a:pt x="842" y="1893"/>
                    <a:pt x="842" y="1892"/>
                    <a:pt x="843" y="1891"/>
                  </a:cubicBezTo>
                  <a:cubicBezTo>
                    <a:pt x="843" y="1890"/>
                    <a:pt x="844" y="1891"/>
                    <a:pt x="843" y="1892"/>
                  </a:cubicBezTo>
                  <a:cubicBezTo>
                    <a:pt x="843" y="1893"/>
                    <a:pt x="843" y="1893"/>
                    <a:pt x="843" y="1894"/>
                  </a:cubicBezTo>
                  <a:cubicBezTo>
                    <a:pt x="843" y="1895"/>
                    <a:pt x="844" y="1895"/>
                    <a:pt x="844" y="1895"/>
                  </a:cubicBezTo>
                  <a:cubicBezTo>
                    <a:pt x="845" y="1895"/>
                    <a:pt x="845" y="1896"/>
                    <a:pt x="844" y="1896"/>
                  </a:cubicBezTo>
                  <a:cubicBezTo>
                    <a:pt x="843" y="1896"/>
                    <a:pt x="843" y="1896"/>
                    <a:pt x="843" y="1897"/>
                  </a:cubicBezTo>
                  <a:cubicBezTo>
                    <a:pt x="842" y="1898"/>
                    <a:pt x="843" y="1899"/>
                    <a:pt x="843" y="1899"/>
                  </a:cubicBezTo>
                  <a:cubicBezTo>
                    <a:pt x="842" y="1900"/>
                    <a:pt x="842" y="1901"/>
                    <a:pt x="842" y="1902"/>
                  </a:cubicBezTo>
                  <a:cubicBezTo>
                    <a:pt x="842" y="1902"/>
                    <a:pt x="842" y="1906"/>
                    <a:pt x="840" y="1904"/>
                  </a:cubicBezTo>
                  <a:cubicBezTo>
                    <a:pt x="840" y="1904"/>
                    <a:pt x="840" y="1903"/>
                    <a:pt x="839" y="1903"/>
                  </a:cubicBezTo>
                  <a:cubicBezTo>
                    <a:pt x="838" y="1903"/>
                    <a:pt x="837" y="1903"/>
                    <a:pt x="837" y="1903"/>
                  </a:cubicBezTo>
                  <a:cubicBezTo>
                    <a:pt x="836" y="1903"/>
                    <a:pt x="835" y="1903"/>
                    <a:pt x="834" y="1904"/>
                  </a:cubicBezTo>
                  <a:cubicBezTo>
                    <a:pt x="834" y="1904"/>
                    <a:pt x="833" y="1904"/>
                    <a:pt x="832" y="1904"/>
                  </a:cubicBezTo>
                  <a:cubicBezTo>
                    <a:pt x="831" y="1905"/>
                    <a:pt x="831" y="1908"/>
                    <a:pt x="832" y="1909"/>
                  </a:cubicBezTo>
                  <a:cubicBezTo>
                    <a:pt x="832" y="1909"/>
                    <a:pt x="833" y="1910"/>
                    <a:pt x="833" y="1910"/>
                  </a:cubicBezTo>
                  <a:cubicBezTo>
                    <a:pt x="833" y="1911"/>
                    <a:pt x="833" y="1912"/>
                    <a:pt x="835" y="1912"/>
                  </a:cubicBezTo>
                  <a:cubicBezTo>
                    <a:pt x="835" y="1912"/>
                    <a:pt x="836" y="1912"/>
                    <a:pt x="836" y="1912"/>
                  </a:cubicBezTo>
                  <a:cubicBezTo>
                    <a:pt x="838" y="1912"/>
                    <a:pt x="837" y="1913"/>
                    <a:pt x="838" y="1914"/>
                  </a:cubicBezTo>
                  <a:cubicBezTo>
                    <a:pt x="839" y="1915"/>
                    <a:pt x="840" y="1914"/>
                    <a:pt x="840" y="1913"/>
                  </a:cubicBezTo>
                  <a:cubicBezTo>
                    <a:pt x="841" y="1912"/>
                    <a:pt x="841" y="1912"/>
                    <a:pt x="842" y="1912"/>
                  </a:cubicBezTo>
                  <a:cubicBezTo>
                    <a:pt x="842" y="1913"/>
                    <a:pt x="841" y="1913"/>
                    <a:pt x="842" y="1914"/>
                  </a:cubicBezTo>
                  <a:cubicBezTo>
                    <a:pt x="842" y="1915"/>
                    <a:pt x="842" y="1915"/>
                    <a:pt x="842" y="1915"/>
                  </a:cubicBezTo>
                  <a:cubicBezTo>
                    <a:pt x="842" y="1916"/>
                    <a:pt x="842" y="1916"/>
                    <a:pt x="842" y="1916"/>
                  </a:cubicBezTo>
                  <a:cubicBezTo>
                    <a:pt x="842" y="1917"/>
                    <a:pt x="842" y="1918"/>
                    <a:pt x="843" y="1918"/>
                  </a:cubicBezTo>
                  <a:cubicBezTo>
                    <a:pt x="843" y="1919"/>
                    <a:pt x="844" y="1919"/>
                    <a:pt x="845" y="1920"/>
                  </a:cubicBezTo>
                  <a:cubicBezTo>
                    <a:pt x="845" y="1920"/>
                    <a:pt x="845" y="1924"/>
                    <a:pt x="844" y="1923"/>
                  </a:cubicBezTo>
                  <a:cubicBezTo>
                    <a:pt x="844" y="1923"/>
                    <a:pt x="844" y="1921"/>
                    <a:pt x="844" y="1921"/>
                  </a:cubicBezTo>
                  <a:cubicBezTo>
                    <a:pt x="843" y="1920"/>
                    <a:pt x="843" y="1920"/>
                    <a:pt x="842" y="1920"/>
                  </a:cubicBezTo>
                  <a:cubicBezTo>
                    <a:pt x="842" y="1919"/>
                    <a:pt x="841" y="1918"/>
                    <a:pt x="841" y="1918"/>
                  </a:cubicBezTo>
                  <a:cubicBezTo>
                    <a:pt x="840" y="1918"/>
                    <a:pt x="840" y="1919"/>
                    <a:pt x="840" y="1920"/>
                  </a:cubicBezTo>
                  <a:cubicBezTo>
                    <a:pt x="839" y="1921"/>
                    <a:pt x="838" y="1923"/>
                    <a:pt x="839" y="1924"/>
                  </a:cubicBezTo>
                  <a:cubicBezTo>
                    <a:pt x="839" y="1925"/>
                    <a:pt x="840" y="1926"/>
                    <a:pt x="840" y="1926"/>
                  </a:cubicBezTo>
                  <a:cubicBezTo>
                    <a:pt x="840" y="1927"/>
                    <a:pt x="841" y="1927"/>
                    <a:pt x="841" y="1928"/>
                  </a:cubicBezTo>
                  <a:cubicBezTo>
                    <a:pt x="842" y="1928"/>
                    <a:pt x="842" y="1929"/>
                    <a:pt x="842" y="1929"/>
                  </a:cubicBezTo>
                  <a:cubicBezTo>
                    <a:pt x="844" y="1930"/>
                    <a:pt x="844" y="1926"/>
                    <a:pt x="846" y="1927"/>
                  </a:cubicBezTo>
                  <a:cubicBezTo>
                    <a:pt x="847" y="1927"/>
                    <a:pt x="846" y="1929"/>
                    <a:pt x="846" y="1930"/>
                  </a:cubicBezTo>
                  <a:cubicBezTo>
                    <a:pt x="846" y="1931"/>
                    <a:pt x="848" y="1931"/>
                    <a:pt x="847" y="1932"/>
                  </a:cubicBezTo>
                  <a:cubicBezTo>
                    <a:pt x="847" y="1933"/>
                    <a:pt x="846" y="1933"/>
                    <a:pt x="845" y="1933"/>
                  </a:cubicBezTo>
                  <a:cubicBezTo>
                    <a:pt x="845" y="1934"/>
                    <a:pt x="845" y="1935"/>
                    <a:pt x="845" y="1935"/>
                  </a:cubicBezTo>
                  <a:cubicBezTo>
                    <a:pt x="845" y="1935"/>
                    <a:pt x="849" y="1938"/>
                    <a:pt x="848" y="1938"/>
                  </a:cubicBezTo>
                  <a:cubicBezTo>
                    <a:pt x="846" y="1939"/>
                    <a:pt x="844" y="1936"/>
                    <a:pt x="843" y="1938"/>
                  </a:cubicBezTo>
                  <a:cubicBezTo>
                    <a:pt x="843" y="1939"/>
                    <a:pt x="844" y="1940"/>
                    <a:pt x="842" y="1939"/>
                  </a:cubicBezTo>
                  <a:cubicBezTo>
                    <a:pt x="842" y="1939"/>
                    <a:pt x="841" y="1938"/>
                    <a:pt x="841" y="1937"/>
                  </a:cubicBezTo>
                  <a:cubicBezTo>
                    <a:pt x="840" y="1936"/>
                    <a:pt x="839" y="1935"/>
                    <a:pt x="837" y="1935"/>
                  </a:cubicBezTo>
                  <a:cubicBezTo>
                    <a:pt x="837" y="1934"/>
                    <a:pt x="836" y="1934"/>
                    <a:pt x="835" y="1934"/>
                  </a:cubicBezTo>
                  <a:cubicBezTo>
                    <a:pt x="834" y="1934"/>
                    <a:pt x="834" y="1933"/>
                    <a:pt x="834" y="1932"/>
                  </a:cubicBezTo>
                  <a:cubicBezTo>
                    <a:pt x="832" y="1932"/>
                    <a:pt x="831" y="1932"/>
                    <a:pt x="830" y="1930"/>
                  </a:cubicBezTo>
                  <a:cubicBezTo>
                    <a:pt x="829" y="1930"/>
                    <a:pt x="828" y="1927"/>
                    <a:pt x="826" y="1928"/>
                  </a:cubicBezTo>
                  <a:cubicBezTo>
                    <a:pt x="826" y="1929"/>
                    <a:pt x="828" y="1930"/>
                    <a:pt x="829" y="1930"/>
                  </a:cubicBezTo>
                  <a:cubicBezTo>
                    <a:pt x="830" y="1932"/>
                    <a:pt x="831" y="1933"/>
                    <a:pt x="832" y="1934"/>
                  </a:cubicBezTo>
                  <a:cubicBezTo>
                    <a:pt x="834" y="1935"/>
                    <a:pt x="835" y="1934"/>
                    <a:pt x="836" y="1936"/>
                  </a:cubicBezTo>
                  <a:cubicBezTo>
                    <a:pt x="837" y="1937"/>
                    <a:pt x="839" y="1938"/>
                    <a:pt x="840" y="1939"/>
                  </a:cubicBezTo>
                  <a:cubicBezTo>
                    <a:pt x="841" y="1939"/>
                    <a:pt x="841" y="1940"/>
                    <a:pt x="842" y="1941"/>
                  </a:cubicBezTo>
                  <a:cubicBezTo>
                    <a:pt x="843" y="1941"/>
                    <a:pt x="844" y="1940"/>
                    <a:pt x="845" y="1941"/>
                  </a:cubicBezTo>
                  <a:cubicBezTo>
                    <a:pt x="846" y="1942"/>
                    <a:pt x="846" y="1942"/>
                    <a:pt x="846" y="1943"/>
                  </a:cubicBezTo>
                  <a:cubicBezTo>
                    <a:pt x="846" y="1944"/>
                    <a:pt x="847" y="1946"/>
                    <a:pt x="845" y="1947"/>
                  </a:cubicBezTo>
                  <a:cubicBezTo>
                    <a:pt x="845" y="1947"/>
                    <a:pt x="845" y="1947"/>
                    <a:pt x="844" y="1948"/>
                  </a:cubicBezTo>
                  <a:cubicBezTo>
                    <a:pt x="844" y="1949"/>
                    <a:pt x="844" y="1949"/>
                    <a:pt x="843" y="1949"/>
                  </a:cubicBezTo>
                  <a:cubicBezTo>
                    <a:pt x="842" y="1949"/>
                    <a:pt x="842" y="1949"/>
                    <a:pt x="841" y="1949"/>
                  </a:cubicBezTo>
                  <a:cubicBezTo>
                    <a:pt x="841" y="1949"/>
                    <a:pt x="840" y="1950"/>
                    <a:pt x="840" y="1950"/>
                  </a:cubicBezTo>
                  <a:cubicBezTo>
                    <a:pt x="839" y="1951"/>
                    <a:pt x="839" y="1951"/>
                    <a:pt x="838" y="1952"/>
                  </a:cubicBezTo>
                  <a:cubicBezTo>
                    <a:pt x="837" y="1952"/>
                    <a:pt x="836" y="1952"/>
                    <a:pt x="836" y="1953"/>
                  </a:cubicBezTo>
                  <a:cubicBezTo>
                    <a:pt x="836" y="1955"/>
                    <a:pt x="839" y="1952"/>
                    <a:pt x="839" y="1955"/>
                  </a:cubicBezTo>
                  <a:cubicBezTo>
                    <a:pt x="839" y="1956"/>
                    <a:pt x="838" y="1959"/>
                    <a:pt x="839" y="1959"/>
                  </a:cubicBezTo>
                  <a:cubicBezTo>
                    <a:pt x="840" y="1959"/>
                    <a:pt x="840" y="1958"/>
                    <a:pt x="841" y="1958"/>
                  </a:cubicBezTo>
                  <a:cubicBezTo>
                    <a:pt x="841" y="1957"/>
                    <a:pt x="842" y="1957"/>
                    <a:pt x="842" y="1956"/>
                  </a:cubicBezTo>
                  <a:cubicBezTo>
                    <a:pt x="843" y="1956"/>
                    <a:pt x="842" y="1955"/>
                    <a:pt x="843" y="1954"/>
                  </a:cubicBezTo>
                  <a:cubicBezTo>
                    <a:pt x="843" y="1953"/>
                    <a:pt x="843" y="1953"/>
                    <a:pt x="843" y="1952"/>
                  </a:cubicBezTo>
                  <a:cubicBezTo>
                    <a:pt x="844" y="1951"/>
                    <a:pt x="843" y="1950"/>
                    <a:pt x="844" y="1950"/>
                  </a:cubicBezTo>
                  <a:cubicBezTo>
                    <a:pt x="845" y="1949"/>
                    <a:pt x="846" y="1949"/>
                    <a:pt x="846" y="1950"/>
                  </a:cubicBezTo>
                  <a:cubicBezTo>
                    <a:pt x="847" y="1951"/>
                    <a:pt x="845" y="1952"/>
                    <a:pt x="844" y="1953"/>
                  </a:cubicBezTo>
                  <a:cubicBezTo>
                    <a:pt x="844" y="1954"/>
                    <a:pt x="844" y="1955"/>
                    <a:pt x="844" y="1955"/>
                  </a:cubicBezTo>
                  <a:cubicBezTo>
                    <a:pt x="845" y="1956"/>
                    <a:pt x="845" y="1957"/>
                    <a:pt x="845" y="1958"/>
                  </a:cubicBezTo>
                  <a:cubicBezTo>
                    <a:pt x="845" y="1958"/>
                    <a:pt x="845" y="1960"/>
                    <a:pt x="846" y="1959"/>
                  </a:cubicBezTo>
                  <a:cubicBezTo>
                    <a:pt x="847" y="1959"/>
                    <a:pt x="847" y="1957"/>
                    <a:pt x="848" y="1957"/>
                  </a:cubicBezTo>
                  <a:cubicBezTo>
                    <a:pt x="848" y="1956"/>
                    <a:pt x="849" y="1956"/>
                    <a:pt x="849" y="1956"/>
                  </a:cubicBezTo>
                  <a:cubicBezTo>
                    <a:pt x="850" y="1955"/>
                    <a:pt x="850" y="1955"/>
                    <a:pt x="850" y="1954"/>
                  </a:cubicBezTo>
                  <a:cubicBezTo>
                    <a:pt x="850" y="1954"/>
                    <a:pt x="850" y="1953"/>
                    <a:pt x="851" y="1953"/>
                  </a:cubicBezTo>
                  <a:cubicBezTo>
                    <a:pt x="852" y="1954"/>
                    <a:pt x="851" y="1954"/>
                    <a:pt x="851" y="1955"/>
                  </a:cubicBezTo>
                  <a:cubicBezTo>
                    <a:pt x="852" y="1957"/>
                    <a:pt x="853" y="1956"/>
                    <a:pt x="854" y="1955"/>
                  </a:cubicBezTo>
                  <a:cubicBezTo>
                    <a:pt x="855" y="1954"/>
                    <a:pt x="855" y="1953"/>
                    <a:pt x="856" y="1953"/>
                  </a:cubicBezTo>
                  <a:cubicBezTo>
                    <a:pt x="857" y="1953"/>
                    <a:pt x="857" y="1953"/>
                    <a:pt x="858" y="1952"/>
                  </a:cubicBezTo>
                  <a:cubicBezTo>
                    <a:pt x="858" y="1952"/>
                    <a:pt x="858" y="1950"/>
                    <a:pt x="859" y="1951"/>
                  </a:cubicBezTo>
                  <a:cubicBezTo>
                    <a:pt x="860" y="1951"/>
                    <a:pt x="859" y="1952"/>
                    <a:pt x="859" y="1953"/>
                  </a:cubicBezTo>
                  <a:cubicBezTo>
                    <a:pt x="858" y="1953"/>
                    <a:pt x="857" y="1953"/>
                    <a:pt x="857" y="1954"/>
                  </a:cubicBezTo>
                  <a:cubicBezTo>
                    <a:pt x="856" y="1954"/>
                    <a:pt x="856" y="1955"/>
                    <a:pt x="855" y="1955"/>
                  </a:cubicBezTo>
                  <a:cubicBezTo>
                    <a:pt x="854" y="1956"/>
                    <a:pt x="854" y="1955"/>
                    <a:pt x="854" y="1957"/>
                  </a:cubicBezTo>
                  <a:cubicBezTo>
                    <a:pt x="853" y="1957"/>
                    <a:pt x="854" y="1958"/>
                    <a:pt x="854" y="1959"/>
                  </a:cubicBezTo>
                  <a:cubicBezTo>
                    <a:pt x="853" y="1961"/>
                    <a:pt x="850" y="1960"/>
                    <a:pt x="849" y="1960"/>
                  </a:cubicBezTo>
                  <a:cubicBezTo>
                    <a:pt x="849" y="1960"/>
                    <a:pt x="847" y="1960"/>
                    <a:pt x="847" y="1961"/>
                  </a:cubicBezTo>
                  <a:cubicBezTo>
                    <a:pt x="847" y="1962"/>
                    <a:pt x="848" y="1961"/>
                    <a:pt x="849" y="1961"/>
                  </a:cubicBezTo>
                  <a:cubicBezTo>
                    <a:pt x="850" y="1961"/>
                    <a:pt x="851" y="1961"/>
                    <a:pt x="851" y="1962"/>
                  </a:cubicBezTo>
                  <a:cubicBezTo>
                    <a:pt x="852" y="1962"/>
                    <a:pt x="852" y="1963"/>
                    <a:pt x="852" y="1963"/>
                  </a:cubicBezTo>
                  <a:cubicBezTo>
                    <a:pt x="853" y="1964"/>
                    <a:pt x="853" y="1964"/>
                    <a:pt x="853" y="1965"/>
                  </a:cubicBezTo>
                  <a:cubicBezTo>
                    <a:pt x="853" y="1966"/>
                    <a:pt x="852" y="1966"/>
                    <a:pt x="851" y="1966"/>
                  </a:cubicBezTo>
                  <a:cubicBezTo>
                    <a:pt x="851" y="1966"/>
                    <a:pt x="849" y="1965"/>
                    <a:pt x="849" y="1966"/>
                  </a:cubicBezTo>
                  <a:cubicBezTo>
                    <a:pt x="849" y="1967"/>
                    <a:pt x="850" y="1967"/>
                    <a:pt x="851" y="1968"/>
                  </a:cubicBezTo>
                  <a:cubicBezTo>
                    <a:pt x="851" y="1968"/>
                    <a:pt x="852" y="1969"/>
                    <a:pt x="852" y="1969"/>
                  </a:cubicBezTo>
                  <a:cubicBezTo>
                    <a:pt x="853" y="1969"/>
                    <a:pt x="854" y="1969"/>
                    <a:pt x="855" y="1969"/>
                  </a:cubicBezTo>
                  <a:cubicBezTo>
                    <a:pt x="856" y="1969"/>
                    <a:pt x="856" y="1970"/>
                    <a:pt x="857" y="1970"/>
                  </a:cubicBezTo>
                  <a:cubicBezTo>
                    <a:pt x="858" y="1970"/>
                    <a:pt x="858" y="1969"/>
                    <a:pt x="859" y="1969"/>
                  </a:cubicBezTo>
                  <a:cubicBezTo>
                    <a:pt x="860" y="1968"/>
                    <a:pt x="861" y="1970"/>
                    <a:pt x="861" y="1971"/>
                  </a:cubicBezTo>
                  <a:cubicBezTo>
                    <a:pt x="860" y="1972"/>
                    <a:pt x="857" y="1972"/>
                    <a:pt x="856" y="1972"/>
                  </a:cubicBezTo>
                  <a:cubicBezTo>
                    <a:pt x="855" y="1971"/>
                    <a:pt x="854" y="1971"/>
                    <a:pt x="853" y="1971"/>
                  </a:cubicBezTo>
                  <a:cubicBezTo>
                    <a:pt x="851" y="1971"/>
                    <a:pt x="854" y="1973"/>
                    <a:pt x="855" y="1974"/>
                  </a:cubicBezTo>
                  <a:cubicBezTo>
                    <a:pt x="856" y="1975"/>
                    <a:pt x="858" y="1975"/>
                    <a:pt x="859" y="1976"/>
                  </a:cubicBezTo>
                  <a:cubicBezTo>
                    <a:pt x="860" y="1977"/>
                    <a:pt x="860" y="1978"/>
                    <a:pt x="862" y="1978"/>
                  </a:cubicBezTo>
                  <a:cubicBezTo>
                    <a:pt x="863" y="1979"/>
                    <a:pt x="864" y="1979"/>
                    <a:pt x="865" y="1981"/>
                  </a:cubicBezTo>
                  <a:cubicBezTo>
                    <a:pt x="866" y="1982"/>
                    <a:pt x="869" y="1981"/>
                    <a:pt x="870" y="1983"/>
                  </a:cubicBezTo>
                  <a:cubicBezTo>
                    <a:pt x="871" y="1983"/>
                    <a:pt x="871" y="1983"/>
                    <a:pt x="872" y="1983"/>
                  </a:cubicBezTo>
                  <a:cubicBezTo>
                    <a:pt x="874" y="1983"/>
                    <a:pt x="873" y="1981"/>
                    <a:pt x="872" y="1980"/>
                  </a:cubicBezTo>
                  <a:cubicBezTo>
                    <a:pt x="871" y="1980"/>
                    <a:pt x="871" y="1979"/>
                    <a:pt x="870" y="1979"/>
                  </a:cubicBezTo>
                  <a:cubicBezTo>
                    <a:pt x="870" y="1979"/>
                    <a:pt x="868" y="1979"/>
                    <a:pt x="868" y="1978"/>
                  </a:cubicBezTo>
                  <a:cubicBezTo>
                    <a:pt x="869" y="1978"/>
                    <a:pt x="870" y="1978"/>
                    <a:pt x="870" y="1977"/>
                  </a:cubicBezTo>
                  <a:cubicBezTo>
                    <a:pt x="871" y="1976"/>
                    <a:pt x="871" y="1975"/>
                    <a:pt x="871" y="1975"/>
                  </a:cubicBezTo>
                  <a:cubicBezTo>
                    <a:pt x="872" y="1974"/>
                    <a:pt x="872" y="1974"/>
                    <a:pt x="873" y="1974"/>
                  </a:cubicBezTo>
                  <a:cubicBezTo>
                    <a:pt x="874" y="1974"/>
                    <a:pt x="874" y="1973"/>
                    <a:pt x="874" y="1972"/>
                  </a:cubicBezTo>
                  <a:cubicBezTo>
                    <a:pt x="874" y="1972"/>
                    <a:pt x="875" y="1972"/>
                    <a:pt x="875" y="1971"/>
                  </a:cubicBezTo>
                  <a:cubicBezTo>
                    <a:pt x="876" y="1970"/>
                    <a:pt x="875" y="1970"/>
                    <a:pt x="874" y="1969"/>
                  </a:cubicBezTo>
                  <a:cubicBezTo>
                    <a:pt x="875" y="1968"/>
                    <a:pt x="878" y="1970"/>
                    <a:pt x="879" y="1971"/>
                  </a:cubicBezTo>
                  <a:cubicBezTo>
                    <a:pt x="879" y="1972"/>
                    <a:pt x="881" y="1972"/>
                    <a:pt x="882" y="1971"/>
                  </a:cubicBezTo>
                  <a:cubicBezTo>
                    <a:pt x="882" y="1970"/>
                    <a:pt x="882" y="1969"/>
                    <a:pt x="883" y="1968"/>
                  </a:cubicBezTo>
                  <a:cubicBezTo>
                    <a:pt x="885" y="1966"/>
                    <a:pt x="888" y="1964"/>
                    <a:pt x="891" y="1963"/>
                  </a:cubicBezTo>
                  <a:cubicBezTo>
                    <a:pt x="893" y="1962"/>
                    <a:pt x="894" y="1962"/>
                    <a:pt x="896" y="1962"/>
                  </a:cubicBezTo>
                  <a:cubicBezTo>
                    <a:pt x="897" y="1962"/>
                    <a:pt x="898" y="1962"/>
                    <a:pt x="898" y="1962"/>
                  </a:cubicBezTo>
                  <a:cubicBezTo>
                    <a:pt x="899" y="1962"/>
                    <a:pt x="900" y="1961"/>
                    <a:pt x="901" y="1962"/>
                  </a:cubicBezTo>
                  <a:cubicBezTo>
                    <a:pt x="901" y="1963"/>
                    <a:pt x="899" y="1964"/>
                    <a:pt x="899" y="1965"/>
                  </a:cubicBezTo>
                  <a:cubicBezTo>
                    <a:pt x="899" y="1967"/>
                    <a:pt x="898" y="1967"/>
                    <a:pt x="897" y="1968"/>
                  </a:cubicBezTo>
                  <a:cubicBezTo>
                    <a:pt x="895" y="1969"/>
                    <a:pt x="895" y="1971"/>
                    <a:pt x="893" y="1971"/>
                  </a:cubicBezTo>
                  <a:cubicBezTo>
                    <a:pt x="892" y="1972"/>
                    <a:pt x="890" y="1971"/>
                    <a:pt x="889" y="1972"/>
                  </a:cubicBezTo>
                  <a:cubicBezTo>
                    <a:pt x="888" y="1973"/>
                    <a:pt x="887" y="1975"/>
                    <a:pt x="886" y="1975"/>
                  </a:cubicBezTo>
                  <a:cubicBezTo>
                    <a:pt x="885" y="1975"/>
                    <a:pt x="885" y="1974"/>
                    <a:pt x="884" y="1973"/>
                  </a:cubicBezTo>
                  <a:cubicBezTo>
                    <a:pt x="884" y="1973"/>
                    <a:pt x="883" y="1973"/>
                    <a:pt x="882" y="1973"/>
                  </a:cubicBezTo>
                  <a:cubicBezTo>
                    <a:pt x="880" y="1973"/>
                    <a:pt x="881" y="1975"/>
                    <a:pt x="881" y="1977"/>
                  </a:cubicBezTo>
                  <a:cubicBezTo>
                    <a:pt x="881" y="1978"/>
                    <a:pt x="879" y="1979"/>
                    <a:pt x="878" y="1980"/>
                  </a:cubicBezTo>
                  <a:cubicBezTo>
                    <a:pt x="879" y="1979"/>
                    <a:pt x="879" y="1978"/>
                    <a:pt x="879" y="1977"/>
                  </a:cubicBezTo>
                  <a:cubicBezTo>
                    <a:pt x="879" y="1976"/>
                    <a:pt x="879" y="1975"/>
                    <a:pt x="879" y="1975"/>
                  </a:cubicBezTo>
                  <a:cubicBezTo>
                    <a:pt x="878" y="1974"/>
                    <a:pt x="878" y="1975"/>
                    <a:pt x="877" y="1974"/>
                  </a:cubicBezTo>
                  <a:cubicBezTo>
                    <a:pt x="876" y="1973"/>
                    <a:pt x="878" y="1973"/>
                    <a:pt x="878" y="1972"/>
                  </a:cubicBezTo>
                  <a:cubicBezTo>
                    <a:pt x="878" y="1971"/>
                    <a:pt x="876" y="1971"/>
                    <a:pt x="875" y="1972"/>
                  </a:cubicBezTo>
                  <a:cubicBezTo>
                    <a:pt x="875" y="1973"/>
                    <a:pt x="876" y="1973"/>
                    <a:pt x="875" y="1974"/>
                  </a:cubicBezTo>
                  <a:cubicBezTo>
                    <a:pt x="873" y="1975"/>
                    <a:pt x="873" y="1977"/>
                    <a:pt x="874" y="1980"/>
                  </a:cubicBezTo>
                  <a:cubicBezTo>
                    <a:pt x="874" y="1981"/>
                    <a:pt x="875" y="1982"/>
                    <a:pt x="875" y="1984"/>
                  </a:cubicBezTo>
                  <a:cubicBezTo>
                    <a:pt x="876" y="1985"/>
                    <a:pt x="877" y="1986"/>
                    <a:pt x="878" y="1987"/>
                  </a:cubicBezTo>
                  <a:cubicBezTo>
                    <a:pt x="879" y="1988"/>
                    <a:pt x="881" y="1988"/>
                    <a:pt x="882" y="1988"/>
                  </a:cubicBezTo>
                  <a:cubicBezTo>
                    <a:pt x="884" y="1988"/>
                    <a:pt x="885" y="1989"/>
                    <a:pt x="887" y="1990"/>
                  </a:cubicBezTo>
                  <a:cubicBezTo>
                    <a:pt x="889" y="1991"/>
                    <a:pt x="892" y="1993"/>
                    <a:pt x="895" y="1994"/>
                  </a:cubicBezTo>
                  <a:cubicBezTo>
                    <a:pt x="900" y="1995"/>
                    <a:pt x="904" y="1992"/>
                    <a:pt x="905" y="1987"/>
                  </a:cubicBezTo>
                  <a:cubicBezTo>
                    <a:pt x="906" y="1986"/>
                    <a:pt x="906" y="1984"/>
                    <a:pt x="905" y="1982"/>
                  </a:cubicBezTo>
                  <a:cubicBezTo>
                    <a:pt x="905" y="1980"/>
                    <a:pt x="904" y="1979"/>
                    <a:pt x="904" y="1977"/>
                  </a:cubicBezTo>
                  <a:cubicBezTo>
                    <a:pt x="905" y="1976"/>
                    <a:pt x="905" y="1974"/>
                    <a:pt x="906" y="1973"/>
                  </a:cubicBezTo>
                  <a:cubicBezTo>
                    <a:pt x="907" y="1971"/>
                    <a:pt x="907" y="1970"/>
                    <a:pt x="907" y="1968"/>
                  </a:cubicBezTo>
                  <a:cubicBezTo>
                    <a:pt x="907" y="1967"/>
                    <a:pt x="907" y="1966"/>
                    <a:pt x="907" y="1966"/>
                  </a:cubicBezTo>
                  <a:cubicBezTo>
                    <a:pt x="908" y="1965"/>
                    <a:pt x="908" y="1964"/>
                    <a:pt x="908" y="1963"/>
                  </a:cubicBezTo>
                  <a:cubicBezTo>
                    <a:pt x="909" y="1962"/>
                    <a:pt x="907" y="1960"/>
                    <a:pt x="908" y="1959"/>
                  </a:cubicBezTo>
                  <a:cubicBezTo>
                    <a:pt x="909" y="1958"/>
                    <a:pt x="911" y="1958"/>
                    <a:pt x="912" y="1958"/>
                  </a:cubicBezTo>
                  <a:cubicBezTo>
                    <a:pt x="915" y="1958"/>
                    <a:pt x="917" y="1956"/>
                    <a:pt x="919" y="1956"/>
                  </a:cubicBezTo>
                  <a:cubicBezTo>
                    <a:pt x="921" y="1955"/>
                    <a:pt x="922" y="1955"/>
                    <a:pt x="923" y="1955"/>
                  </a:cubicBezTo>
                  <a:cubicBezTo>
                    <a:pt x="925" y="1955"/>
                    <a:pt x="928" y="1954"/>
                    <a:pt x="930" y="1954"/>
                  </a:cubicBezTo>
                  <a:cubicBezTo>
                    <a:pt x="932" y="1953"/>
                    <a:pt x="936" y="1951"/>
                    <a:pt x="937" y="1949"/>
                  </a:cubicBezTo>
                  <a:cubicBezTo>
                    <a:pt x="939" y="1946"/>
                    <a:pt x="941" y="1943"/>
                    <a:pt x="945" y="1943"/>
                  </a:cubicBezTo>
                  <a:cubicBezTo>
                    <a:pt x="946" y="1944"/>
                    <a:pt x="947" y="1944"/>
                    <a:pt x="948" y="1944"/>
                  </a:cubicBezTo>
                  <a:cubicBezTo>
                    <a:pt x="949" y="1944"/>
                    <a:pt x="950" y="1945"/>
                    <a:pt x="952" y="1945"/>
                  </a:cubicBezTo>
                  <a:cubicBezTo>
                    <a:pt x="953" y="1946"/>
                    <a:pt x="955" y="1945"/>
                    <a:pt x="956" y="1946"/>
                  </a:cubicBezTo>
                  <a:cubicBezTo>
                    <a:pt x="957" y="1946"/>
                    <a:pt x="958" y="1946"/>
                    <a:pt x="958" y="1947"/>
                  </a:cubicBezTo>
                  <a:cubicBezTo>
                    <a:pt x="959" y="1947"/>
                    <a:pt x="960" y="1948"/>
                    <a:pt x="961" y="1947"/>
                  </a:cubicBezTo>
                  <a:cubicBezTo>
                    <a:pt x="962" y="1947"/>
                    <a:pt x="960" y="1945"/>
                    <a:pt x="959" y="1944"/>
                  </a:cubicBezTo>
                  <a:cubicBezTo>
                    <a:pt x="959" y="1943"/>
                    <a:pt x="958" y="1941"/>
                    <a:pt x="957" y="1940"/>
                  </a:cubicBezTo>
                  <a:cubicBezTo>
                    <a:pt x="956" y="1938"/>
                    <a:pt x="955" y="1937"/>
                    <a:pt x="955" y="1935"/>
                  </a:cubicBezTo>
                  <a:cubicBezTo>
                    <a:pt x="954" y="1934"/>
                    <a:pt x="954" y="1932"/>
                    <a:pt x="953" y="1931"/>
                  </a:cubicBezTo>
                  <a:cubicBezTo>
                    <a:pt x="952" y="1930"/>
                    <a:pt x="952" y="1930"/>
                    <a:pt x="951" y="1929"/>
                  </a:cubicBezTo>
                  <a:cubicBezTo>
                    <a:pt x="951" y="1928"/>
                    <a:pt x="951" y="1926"/>
                    <a:pt x="950" y="1926"/>
                  </a:cubicBezTo>
                  <a:cubicBezTo>
                    <a:pt x="949" y="1925"/>
                    <a:pt x="948" y="1926"/>
                    <a:pt x="946" y="1926"/>
                  </a:cubicBezTo>
                  <a:cubicBezTo>
                    <a:pt x="945" y="1925"/>
                    <a:pt x="944" y="1925"/>
                    <a:pt x="943" y="1924"/>
                  </a:cubicBezTo>
                  <a:cubicBezTo>
                    <a:pt x="942" y="1923"/>
                    <a:pt x="941" y="1924"/>
                    <a:pt x="940" y="1923"/>
                  </a:cubicBezTo>
                  <a:cubicBezTo>
                    <a:pt x="941" y="1923"/>
                    <a:pt x="942" y="1923"/>
                    <a:pt x="944" y="1923"/>
                  </a:cubicBezTo>
                  <a:cubicBezTo>
                    <a:pt x="944" y="1924"/>
                    <a:pt x="945" y="1924"/>
                    <a:pt x="946" y="1924"/>
                  </a:cubicBezTo>
                  <a:cubicBezTo>
                    <a:pt x="946" y="1924"/>
                    <a:pt x="948" y="1925"/>
                    <a:pt x="949" y="1924"/>
                  </a:cubicBezTo>
                  <a:cubicBezTo>
                    <a:pt x="949" y="1924"/>
                    <a:pt x="949" y="1923"/>
                    <a:pt x="949" y="1923"/>
                  </a:cubicBezTo>
                  <a:cubicBezTo>
                    <a:pt x="949" y="1922"/>
                    <a:pt x="949" y="1921"/>
                    <a:pt x="948" y="1920"/>
                  </a:cubicBezTo>
                  <a:cubicBezTo>
                    <a:pt x="948" y="1919"/>
                    <a:pt x="948" y="1917"/>
                    <a:pt x="948" y="1916"/>
                  </a:cubicBezTo>
                  <a:cubicBezTo>
                    <a:pt x="948" y="1914"/>
                    <a:pt x="947" y="1912"/>
                    <a:pt x="947" y="1911"/>
                  </a:cubicBezTo>
                  <a:cubicBezTo>
                    <a:pt x="946" y="1910"/>
                    <a:pt x="945" y="1908"/>
                    <a:pt x="945" y="1907"/>
                  </a:cubicBezTo>
                  <a:cubicBezTo>
                    <a:pt x="945" y="1906"/>
                    <a:pt x="945" y="1904"/>
                    <a:pt x="945" y="1903"/>
                  </a:cubicBezTo>
                  <a:cubicBezTo>
                    <a:pt x="946" y="1901"/>
                    <a:pt x="946" y="1899"/>
                    <a:pt x="946" y="1897"/>
                  </a:cubicBezTo>
                  <a:cubicBezTo>
                    <a:pt x="946" y="1896"/>
                    <a:pt x="947" y="1894"/>
                    <a:pt x="948" y="1893"/>
                  </a:cubicBezTo>
                  <a:cubicBezTo>
                    <a:pt x="949" y="1891"/>
                    <a:pt x="950" y="1889"/>
                    <a:pt x="951" y="1888"/>
                  </a:cubicBezTo>
                  <a:cubicBezTo>
                    <a:pt x="952" y="1887"/>
                    <a:pt x="954" y="1886"/>
                    <a:pt x="955" y="1885"/>
                  </a:cubicBezTo>
                  <a:cubicBezTo>
                    <a:pt x="957" y="1884"/>
                    <a:pt x="958" y="1883"/>
                    <a:pt x="960" y="1883"/>
                  </a:cubicBezTo>
                  <a:cubicBezTo>
                    <a:pt x="961" y="1883"/>
                    <a:pt x="963" y="1882"/>
                    <a:pt x="962" y="1881"/>
                  </a:cubicBezTo>
                  <a:cubicBezTo>
                    <a:pt x="962" y="1880"/>
                    <a:pt x="961" y="1880"/>
                    <a:pt x="960" y="1879"/>
                  </a:cubicBezTo>
                  <a:cubicBezTo>
                    <a:pt x="960" y="1878"/>
                    <a:pt x="960" y="1878"/>
                    <a:pt x="959" y="1877"/>
                  </a:cubicBezTo>
                  <a:cubicBezTo>
                    <a:pt x="959" y="1876"/>
                    <a:pt x="958" y="1877"/>
                    <a:pt x="958" y="1876"/>
                  </a:cubicBezTo>
                  <a:cubicBezTo>
                    <a:pt x="958" y="1875"/>
                    <a:pt x="958" y="1875"/>
                    <a:pt x="958" y="1875"/>
                  </a:cubicBezTo>
                  <a:cubicBezTo>
                    <a:pt x="958" y="1874"/>
                    <a:pt x="957" y="1874"/>
                    <a:pt x="958" y="1874"/>
                  </a:cubicBezTo>
                  <a:cubicBezTo>
                    <a:pt x="958" y="1873"/>
                    <a:pt x="959" y="1874"/>
                    <a:pt x="959" y="1874"/>
                  </a:cubicBezTo>
                  <a:cubicBezTo>
                    <a:pt x="960" y="1875"/>
                    <a:pt x="960" y="1875"/>
                    <a:pt x="960" y="1876"/>
                  </a:cubicBezTo>
                  <a:cubicBezTo>
                    <a:pt x="960" y="1877"/>
                    <a:pt x="960" y="1877"/>
                    <a:pt x="961" y="1878"/>
                  </a:cubicBezTo>
                  <a:cubicBezTo>
                    <a:pt x="962" y="1878"/>
                    <a:pt x="961" y="1879"/>
                    <a:pt x="962" y="1879"/>
                  </a:cubicBezTo>
                  <a:cubicBezTo>
                    <a:pt x="963" y="1880"/>
                    <a:pt x="964" y="1880"/>
                    <a:pt x="965" y="1880"/>
                  </a:cubicBezTo>
                  <a:cubicBezTo>
                    <a:pt x="966" y="1879"/>
                    <a:pt x="968" y="1879"/>
                    <a:pt x="969" y="1879"/>
                  </a:cubicBezTo>
                  <a:cubicBezTo>
                    <a:pt x="970" y="1878"/>
                    <a:pt x="972" y="1878"/>
                    <a:pt x="973" y="1877"/>
                  </a:cubicBezTo>
                  <a:cubicBezTo>
                    <a:pt x="976" y="1875"/>
                    <a:pt x="977" y="1872"/>
                    <a:pt x="978" y="1869"/>
                  </a:cubicBezTo>
                  <a:cubicBezTo>
                    <a:pt x="978" y="1867"/>
                    <a:pt x="978" y="1865"/>
                    <a:pt x="979" y="1864"/>
                  </a:cubicBezTo>
                  <a:cubicBezTo>
                    <a:pt x="979" y="1862"/>
                    <a:pt x="981" y="1858"/>
                    <a:pt x="979" y="1856"/>
                  </a:cubicBezTo>
                  <a:cubicBezTo>
                    <a:pt x="979" y="1856"/>
                    <a:pt x="978" y="1856"/>
                    <a:pt x="978" y="1856"/>
                  </a:cubicBezTo>
                  <a:cubicBezTo>
                    <a:pt x="978" y="1855"/>
                    <a:pt x="978" y="1854"/>
                    <a:pt x="978" y="1854"/>
                  </a:cubicBezTo>
                  <a:cubicBezTo>
                    <a:pt x="979" y="1853"/>
                    <a:pt x="980" y="1852"/>
                    <a:pt x="981" y="1851"/>
                  </a:cubicBezTo>
                  <a:cubicBezTo>
                    <a:pt x="981" y="1850"/>
                    <a:pt x="982" y="1849"/>
                    <a:pt x="983" y="1848"/>
                  </a:cubicBezTo>
                  <a:cubicBezTo>
                    <a:pt x="987" y="1842"/>
                    <a:pt x="993" y="1838"/>
                    <a:pt x="999" y="1834"/>
                  </a:cubicBezTo>
                  <a:cubicBezTo>
                    <a:pt x="1000" y="1833"/>
                    <a:pt x="1002" y="1832"/>
                    <a:pt x="1004" y="1831"/>
                  </a:cubicBezTo>
                  <a:cubicBezTo>
                    <a:pt x="1005" y="1830"/>
                    <a:pt x="1007" y="1829"/>
                    <a:pt x="1008" y="1828"/>
                  </a:cubicBezTo>
                  <a:cubicBezTo>
                    <a:pt x="1010" y="1827"/>
                    <a:pt x="1011" y="1827"/>
                    <a:pt x="1013" y="1826"/>
                  </a:cubicBezTo>
                  <a:cubicBezTo>
                    <a:pt x="1015" y="1824"/>
                    <a:pt x="1017" y="1823"/>
                    <a:pt x="1019" y="1821"/>
                  </a:cubicBezTo>
                  <a:cubicBezTo>
                    <a:pt x="1019" y="1821"/>
                    <a:pt x="1020" y="1820"/>
                    <a:pt x="1021" y="1819"/>
                  </a:cubicBezTo>
                  <a:cubicBezTo>
                    <a:pt x="1022" y="1818"/>
                    <a:pt x="1022" y="1817"/>
                    <a:pt x="1020" y="1816"/>
                  </a:cubicBezTo>
                  <a:cubicBezTo>
                    <a:pt x="1019" y="1815"/>
                    <a:pt x="1018" y="1813"/>
                    <a:pt x="1019" y="1812"/>
                  </a:cubicBezTo>
                  <a:cubicBezTo>
                    <a:pt x="1020" y="1810"/>
                    <a:pt x="1021" y="1810"/>
                    <a:pt x="1022" y="1808"/>
                  </a:cubicBezTo>
                  <a:cubicBezTo>
                    <a:pt x="1022" y="1806"/>
                    <a:pt x="1022" y="1805"/>
                    <a:pt x="1022" y="1803"/>
                  </a:cubicBezTo>
                  <a:cubicBezTo>
                    <a:pt x="1022" y="1802"/>
                    <a:pt x="1022" y="1801"/>
                    <a:pt x="1022" y="1800"/>
                  </a:cubicBezTo>
                  <a:cubicBezTo>
                    <a:pt x="1023" y="1800"/>
                    <a:pt x="1023" y="1799"/>
                    <a:pt x="1023" y="1798"/>
                  </a:cubicBezTo>
                  <a:cubicBezTo>
                    <a:pt x="1022" y="1798"/>
                    <a:pt x="1022" y="1797"/>
                    <a:pt x="1022" y="1796"/>
                  </a:cubicBezTo>
                  <a:cubicBezTo>
                    <a:pt x="1020" y="1795"/>
                    <a:pt x="1018" y="1795"/>
                    <a:pt x="1017" y="1795"/>
                  </a:cubicBezTo>
                  <a:cubicBezTo>
                    <a:pt x="1015" y="1794"/>
                    <a:pt x="1014" y="1794"/>
                    <a:pt x="1012" y="1793"/>
                  </a:cubicBezTo>
                  <a:cubicBezTo>
                    <a:pt x="1009" y="1792"/>
                    <a:pt x="1006" y="1792"/>
                    <a:pt x="1003" y="1791"/>
                  </a:cubicBezTo>
                  <a:cubicBezTo>
                    <a:pt x="1002" y="1791"/>
                    <a:pt x="1001" y="1790"/>
                    <a:pt x="1000" y="1790"/>
                  </a:cubicBezTo>
                  <a:cubicBezTo>
                    <a:pt x="999" y="1790"/>
                    <a:pt x="998" y="1789"/>
                    <a:pt x="998" y="1788"/>
                  </a:cubicBezTo>
                  <a:cubicBezTo>
                    <a:pt x="996" y="1787"/>
                    <a:pt x="995" y="1786"/>
                    <a:pt x="993" y="1785"/>
                  </a:cubicBezTo>
                  <a:cubicBezTo>
                    <a:pt x="992" y="1784"/>
                    <a:pt x="991" y="1783"/>
                    <a:pt x="989" y="1782"/>
                  </a:cubicBezTo>
                  <a:cubicBezTo>
                    <a:pt x="988" y="1781"/>
                    <a:pt x="987" y="1780"/>
                    <a:pt x="986" y="1778"/>
                  </a:cubicBezTo>
                  <a:cubicBezTo>
                    <a:pt x="984" y="1776"/>
                    <a:pt x="981" y="1773"/>
                    <a:pt x="981" y="1770"/>
                  </a:cubicBezTo>
                  <a:cubicBezTo>
                    <a:pt x="980" y="1765"/>
                    <a:pt x="982" y="1760"/>
                    <a:pt x="985" y="1756"/>
                  </a:cubicBezTo>
                  <a:cubicBezTo>
                    <a:pt x="986" y="1755"/>
                    <a:pt x="987" y="1753"/>
                    <a:pt x="988" y="1752"/>
                  </a:cubicBezTo>
                  <a:cubicBezTo>
                    <a:pt x="989" y="1750"/>
                    <a:pt x="989" y="1748"/>
                    <a:pt x="991" y="1747"/>
                  </a:cubicBezTo>
                  <a:cubicBezTo>
                    <a:pt x="992" y="1745"/>
                    <a:pt x="993" y="1744"/>
                    <a:pt x="994" y="1742"/>
                  </a:cubicBezTo>
                  <a:cubicBezTo>
                    <a:pt x="995" y="1741"/>
                    <a:pt x="996" y="1740"/>
                    <a:pt x="998" y="1740"/>
                  </a:cubicBezTo>
                  <a:cubicBezTo>
                    <a:pt x="1000" y="1739"/>
                    <a:pt x="1002" y="1739"/>
                    <a:pt x="1003" y="1737"/>
                  </a:cubicBezTo>
                  <a:cubicBezTo>
                    <a:pt x="1005" y="1736"/>
                    <a:pt x="1007" y="1736"/>
                    <a:pt x="1009" y="1734"/>
                  </a:cubicBezTo>
                  <a:cubicBezTo>
                    <a:pt x="1011" y="1733"/>
                    <a:pt x="1014" y="1733"/>
                    <a:pt x="1016" y="1733"/>
                  </a:cubicBezTo>
                  <a:cubicBezTo>
                    <a:pt x="1018" y="1733"/>
                    <a:pt x="1019" y="1734"/>
                    <a:pt x="1020" y="1734"/>
                  </a:cubicBezTo>
                  <a:cubicBezTo>
                    <a:pt x="1021" y="1735"/>
                    <a:pt x="1022" y="1735"/>
                    <a:pt x="1024" y="1735"/>
                  </a:cubicBezTo>
                  <a:cubicBezTo>
                    <a:pt x="1026" y="1734"/>
                    <a:pt x="1029" y="1731"/>
                    <a:pt x="1026" y="1729"/>
                  </a:cubicBezTo>
                  <a:cubicBezTo>
                    <a:pt x="1025" y="1728"/>
                    <a:pt x="1025" y="1728"/>
                    <a:pt x="1024" y="1726"/>
                  </a:cubicBezTo>
                  <a:cubicBezTo>
                    <a:pt x="1024" y="1725"/>
                    <a:pt x="1025" y="1724"/>
                    <a:pt x="1026" y="1724"/>
                  </a:cubicBezTo>
                  <a:cubicBezTo>
                    <a:pt x="1028" y="1723"/>
                    <a:pt x="1028" y="1722"/>
                    <a:pt x="1029" y="1721"/>
                  </a:cubicBezTo>
                  <a:cubicBezTo>
                    <a:pt x="1030" y="1720"/>
                    <a:pt x="1032" y="1719"/>
                    <a:pt x="1033" y="1718"/>
                  </a:cubicBezTo>
                  <a:cubicBezTo>
                    <a:pt x="1034" y="1716"/>
                    <a:pt x="1034" y="1715"/>
                    <a:pt x="1034" y="1713"/>
                  </a:cubicBezTo>
                  <a:cubicBezTo>
                    <a:pt x="1035" y="1711"/>
                    <a:pt x="1034" y="1710"/>
                    <a:pt x="1034" y="1708"/>
                  </a:cubicBezTo>
                  <a:cubicBezTo>
                    <a:pt x="1034" y="1706"/>
                    <a:pt x="1033" y="1704"/>
                    <a:pt x="1032" y="1703"/>
                  </a:cubicBezTo>
                  <a:cubicBezTo>
                    <a:pt x="1032" y="1702"/>
                    <a:pt x="1031" y="1701"/>
                    <a:pt x="1032" y="1700"/>
                  </a:cubicBezTo>
                  <a:cubicBezTo>
                    <a:pt x="1032" y="1699"/>
                    <a:pt x="1033" y="1698"/>
                    <a:pt x="1034" y="1697"/>
                  </a:cubicBezTo>
                  <a:cubicBezTo>
                    <a:pt x="1034" y="1695"/>
                    <a:pt x="1034" y="1694"/>
                    <a:pt x="1035" y="1692"/>
                  </a:cubicBezTo>
                  <a:cubicBezTo>
                    <a:pt x="1036" y="1692"/>
                    <a:pt x="1036" y="1691"/>
                    <a:pt x="1037" y="1690"/>
                  </a:cubicBezTo>
                  <a:cubicBezTo>
                    <a:pt x="1039" y="1687"/>
                    <a:pt x="1042" y="1684"/>
                    <a:pt x="1046" y="1682"/>
                  </a:cubicBezTo>
                  <a:cubicBezTo>
                    <a:pt x="1047" y="1682"/>
                    <a:pt x="1049" y="1681"/>
                    <a:pt x="1051" y="1680"/>
                  </a:cubicBezTo>
                  <a:cubicBezTo>
                    <a:pt x="1052" y="1680"/>
                    <a:pt x="1055" y="1680"/>
                    <a:pt x="1055" y="1678"/>
                  </a:cubicBezTo>
                  <a:cubicBezTo>
                    <a:pt x="1054" y="1678"/>
                    <a:pt x="1053" y="1678"/>
                    <a:pt x="1053" y="1678"/>
                  </a:cubicBezTo>
                  <a:cubicBezTo>
                    <a:pt x="1052" y="1678"/>
                    <a:pt x="1051" y="1678"/>
                    <a:pt x="1050" y="1678"/>
                  </a:cubicBezTo>
                  <a:cubicBezTo>
                    <a:pt x="1049" y="1677"/>
                    <a:pt x="1047" y="1677"/>
                    <a:pt x="1046" y="1676"/>
                  </a:cubicBezTo>
                  <a:cubicBezTo>
                    <a:pt x="1045" y="1675"/>
                    <a:pt x="1044" y="1674"/>
                    <a:pt x="1042" y="1673"/>
                  </a:cubicBezTo>
                  <a:cubicBezTo>
                    <a:pt x="1040" y="1673"/>
                    <a:pt x="1039" y="1673"/>
                    <a:pt x="1040" y="1671"/>
                  </a:cubicBezTo>
                  <a:cubicBezTo>
                    <a:pt x="1041" y="1669"/>
                    <a:pt x="1043" y="1669"/>
                    <a:pt x="1044" y="1668"/>
                  </a:cubicBezTo>
                  <a:cubicBezTo>
                    <a:pt x="1045" y="1667"/>
                    <a:pt x="1046" y="1666"/>
                    <a:pt x="1048" y="1666"/>
                  </a:cubicBezTo>
                  <a:cubicBezTo>
                    <a:pt x="1049" y="1665"/>
                    <a:pt x="1050" y="1665"/>
                    <a:pt x="1051" y="1665"/>
                  </a:cubicBezTo>
                  <a:cubicBezTo>
                    <a:pt x="1053" y="1665"/>
                    <a:pt x="1053" y="1666"/>
                    <a:pt x="1055" y="1667"/>
                  </a:cubicBezTo>
                  <a:cubicBezTo>
                    <a:pt x="1055" y="1667"/>
                    <a:pt x="1056" y="1667"/>
                    <a:pt x="1056" y="1668"/>
                  </a:cubicBezTo>
                  <a:cubicBezTo>
                    <a:pt x="1057" y="1669"/>
                    <a:pt x="1056" y="1670"/>
                    <a:pt x="1057" y="1670"/>
                  </a:cubicBezTo>
                  <a:cubicBezTo>
                    <a:pt x="1057" y="1672"/>
                    <a:pt x="1060" y="1672"/>
                    <a:pt x="1061" y="1671"/>
                  </a:cubicBezTo>
                  <a:cubicBezTo>
                    <a:pt x="1063" y="1671"/>
                    <a:pt x="1064" y="1672"/>
                    <a:pt x="1066" y="1672"/>
                  </a:cubicBezTo>
                  <a:cubicBezTo>
                    <a:pt x="1067" y="1673"/>
                    <a:pt x="1069" y="1673"/>
                    <a:pt x="1070" y="1672"/>
                  </a:cubicBezTo>
                  <a:cubicBezTo>
                    <a:pt x="1072" y="1669"/>
                    <a:pt x="1071" y="1665"/>
                    <a:pt x="1071" y="1663"/>
                  </a:cubicBezTo>
                  <a:cubicBezTo>
                    <a:pt x="1071" y="1661"/>
                    <a:pt x="1070" y="1660"/>
                    <a:pt x="1070" y="1658"/>
                  </a:cubicBezTo>
                  <a:cubicBezTo>
                    <a:pt x="1069" y="1656"/>
                    <a:pt x="1068" y="1655"/>
                    <a:pt x="1066" y="1655"/>
                  </a:cubicBezTo>
                  <a:cubicBezTo>
                    <a:pt x="1065" y="1654"/>
                    <a:pt x="1063" y="1655"/>
                    <a:pt x="1062" y="1656"/>
                  </a:cubicBezTo>
                  <a:cubicBezTo>
                    <a:pt x="1061" y="1656"/>
                    <a:pt x="1060" y="1657"/>
                    <a:pt x="1059" y="1657"/>
                  </a:cubicBezTo>
                  <a:cubicBezTo>
                    <a:pt x="1059" y="1657"/>
                    <a:pt x="1058" y="1657"/>
                    <a:pt x="1057" y="1657"/>
                  </a:cubicBezTo>
                  <a:cubicBezTo>
                    <a:pt x="1056" y="1657"/>
                    <a:pt x="1055" y="1657"/>
                    <a:pt x="1055" y="1658"/>
                  </a:cubicBezTo>
                  <a:cubicBezTo>
                    <a:pt x="1054" y="1659"/>
                    <a:pt x="1055" y="1659"/>
                    <a:pt x="1056" y="1659"/>
                  </a:cubicBezTo>
                  <a:cubicBezTo>
                    <a:pt x="1058" y="1659"/>
                    <a:pt x="1060" y="1659"/>
                    <a:pt x="1060" y="1661"/>
                  </a:cubicBezTo>
                  <a:cubicBezTo>
                    <a:pt x="1061" y="1663"/>
                    <a:pt x="1059" y="1663"/>
                    <a:pt x="1057" y="1663"/>
                  </a:cubicBezTo>
                  <a:cubicBezTo>
                    <a:pt x="1056" y="1663"/>
                    <a:pt x="1056" y="1663"/>
                    <a:pt x="1055" y="1664"/>
                  </a:cubicBezTo>
                  <a:cubicBezTo>
                    <a:pt x="1054" y="1664"/>
                    <a:pt x="1054" y="1665"/>
                    <a:pt x="1053" y="1664"/>
                  </a:cubicBezTo>
                  <a:cubicBezTo>
                    <a:pt x="1053" y="1664"/>
                    <a:pt x="1052" y="1664"/>
                    <a:pt x="1051" y="1664"/>
                  </a:cubicBezTo>
                  <a:cubicBezTo>
                    <a:pt x="1051" y="1663"/>
                    <a:pt x="1050" y="1663"/>
                    <a:pt x="1049" y="1663"/>
                  </a:cubicBezTo>
                  <a:cubicBezTo>
                    <a:pt x="1048" y="1663"/>
                    <a:pt x="1047" y="1661"/>
                    <a:pt x="1047" y="1660"/>
                  </a:cubicBezTo>
                  <a:cubicBezTo>
                    <a:pt x="1046" y="1659"/>
                    <a:pt x="1045" y="1658"/>
                    <a:pt x="1044" y="1657"/>
                  </a:cubicBezTo>
                  <a:cubicBezTo>
                    <a:pt x="1042" y="1656"/>
                    <a:pt x="1038" y="1653"/>
                    <a:pt x="1038" y="1650"/>
                  </a:cubicBezTo>
                  <a:cubicBezTo>
                    <a:pt x="1038" y="1649"/>
                    <a:pt x="1039" y="1647"/>
                    <a:pt x="1039" y="1645"/>
                  </a:cubicBezTo>
                  <a:cubicBezTo>
                    <a:pt x="1039" y="1642"/>
                    <a:pt x="1040" y="1639"/>
                    <a:pt x="1039" y="1636"/>
                  </a:cubicBezTo>
                  <a:cubicBezTo>
                    <a:pt x="1039" y="1635"/>
                    <a:pt x="1039" y="1634"/>
                    <a:pt x="1038" y="1633"/>
                  </a:cubicBezTo>
                  <a:cubicBezTo>
                    <a:pt x="1038" y="1631"/>
                    <a:pt x="1037" y="1629"/>
                    <a:pt x="1037" y="1627"/>
                  </a:cubicBezTo>
                  <a:cubicBezTo>
                    <a:pt x="1036" y="1626"/>
                    <a:pt x="1036" y="1624"/>
                    <a:pt x="1036" y="1622"/>
                  </a:cubicBezTo>
                  <a:cubicBezTo>
                    <a:pt x="1037" y="1620"/>
                    <a:pt x="1038" y="1620"/>
                    <a:pt x="1040" y="1619"/>
                  </a:cubicBezTo>
                  <a:cubicBezTo>
                    <a:pt x="1041" y="1618"/>
                    <a:pt x="1042" y="1616"/>
                    <a:pt x="1043" y="1617"/>
                  </a:cubicBezTo>
                  <a:cubicBezTo>
                    <a:pt x="1045" y="1618"/>
                    <a:pt x="1042" y="1619"/>
                    <a:pt x="1041" y="1620"/>
                  </a:cubicBezTo>
                  <a:cubicBezTo>
                    <a:pt x="1041" y="1621"/>
                    <a:pt x="1042" y="1620"/>
                    <a:pt x="1043" y="1620"/>
                  </a:cubicBezTo>
                  <a:cubicBezTo>
                    <a:pt x="1049" y="1620"/>
                    <a:pt x="1055" y="1624"/>
                    <a:pt x="1061" y="1627"/>
                  </a:cubicBezTo>
                  <a:cubicBezTo>
                    <a:pt x="1064" y="1628"/>
                    <a:pt x="1068" y="1629"/>
                    <a:pt x="1071" y="1629"/>
                  </a:cubicBezTo>
                  <a:cubicBezTo>
                    <a:pt x="1074" y="1630"/>
                    <a:pt x="1078" y="1630"/>
                    <a:pt x="1082" y="1629"/>
                  </a:cubicBezTo>
                  <a:cubicBezTo>
                    <a:pt x="1084" y="1629"/>
                    <a:pt x="1085" y="1628"/>
                    <a:pt x="1087" y="1627"/>
                  </a:cubicBezTo>
                  <a:cubicBezTo>
                    <a:pt x="1088" y="1626"/>
                    <a:pt x="1090" y="1626"/>
                    <a:pt x="1092" y="1625"/>
                  </a:cubicBezTo>
                  <a:cubicBezTo>
                    <a:pt x="1093" y="1624"/>
                    <a:pt x="1095" y="1624"/>
                    <a:pt x="1097" y="1623"/>
                  </a:cubicBezTo>
                  <a:cubicBezTo>
                    <a:pt x="1097" y="1622"/>
                    <a:pt x="1098" y="1622"/>
                    <a:pt x="1099" y="1621"/>
                  </a:cubicBezTo>
                  <a:cubicBezTo>
                    <a:pt x="1100" y="1621"/>
                    <a:pt x="1101" y="1619"/>
                    <a:pt x="1101" y="1618"/>
                  </a:cubicBezTo>
                  <a:cubicBezTo>
                    <a:pt x="1102" y="1617"/>
                    <a:pt x="1102" y="1616"/>
                    <a:pt x="1102" y="1615"/>
                  </a:cubicBezTo>
                  <a:cubicBezTo>
                    <a:pt x="1101" y="1613"/>
                    <a:pt x="1100" y="1613"/>
                    <a:pt x="1099" y="1612"/>
                  </a:cubicBezTo>
                  <a:cubicBezTo>
                    <a:pt x="1098" y="1611"/>
                    <a:pt x="1098" y="1610"/>
                    <a:pt x="1098" y="1608"/>
                  </a:cubicBezTo>
                  <a:cubicBezTo>
                    <a:pt x="1097" y="1607"/>
                    <a:pt x="1097" y="1606"/>
                    <a:pt x="1098" y="1604"/>
                  </a:cubicBezTo>
                  <a:cubicBezTo>
                    <a:pt x="1098" y="1604"/>
                    <a:pt x="1098" y="1603"/>
                    <a:pt x="1099" y="1602"/>
                  </a:cubicBezTo>
                  <a:cubicBezTo>
                    <a:pt x="1099" y="1601"/>
                    <a:pt x="1099" y="1601"/>
                    <a:pt x="1099" y="1600"/>
                  </a:cubicBezTo>
                  <a:cubicBezTo>
                    <a:pt x="1099" y="1598"/>
                    <a:pt x="1099" y="1596"/>
                    <a:pt x="1100" y="1595"/>
                  </a:cubicBezTo>
                  <a:cubicBezTo>
                    <a:pt x="1101" y="1594"/>
                    <a:pt x="1101" y="1594"/>
                    <a:pt x="1102" y="1594"/>
                  </a:cubicBezTo>
                  <a:cubicBezTo>
                    <a:pt x="1102" y="1593"/>
                    <a:pt x="1103" y="1592"/>
                    <a:pt x="1103" y="1592"/>
                  </a:cubicBezTo>
                  <a:cubicBezTo>
                    <a:pt x="1103" y="1591"/>
                    <a:pt x="1103" y="1590"/>
                    <a:pt x="1104" y="1589"/>
                  </a:cubicBezTo>
                  <a:cubicBezTo>
                    <a:pt x="1105" y="1588"/>
                    <a:pt x="1106" y="1586"/>
                    <a:pt x="1105" y="1584"/>
                  </a:cubicBezTo>
                  <a:cubicBezTo>
                    <a:pt x="1105" y="1583"/>
                    <a:pt x="1103" y="1583"/>
                    <a:pt x="1103" y="1582"/>
                  </a:cubicBezTo>
                  <a:cubicBezTo>
                    <a:pt x="1104" y="1582"/>
                    <a:pt x="1104" y="1582"/>
                    <a:pt x="1104" y="1582"/>
                  </a:cubicBezTo>
                  <a:cubicBezTo>
                    <a:pt x="1105" y="1582"/>
                    <a:pt x="1106" y="1582"/>
                    <a:pt x="1106" y="1581"/>
                  </a:cubicBezTo>
                  <a:cubicBezTo>
                    <a:pt x="1106" y="1580"/>
                    <a:pt x="1104" y="1580"/>
                    <a:pt x="1104" y="1580"/>
                  </a:cubicBezTo>
                  <a:cubicBezTo>
                    <a:pt x="1103" y="1579"/>
                    <a:pt x="1101" y="1579"/>
                    <a:pt x="1100" y="1578"/>
                  </a:cubicBezTo>
                  <a:cubicBezTo>
                    <a:pt x="1099" y="1577"/>
                    <a:pt x="1099" y="1575"/>
                    <a:pt x="1099" y="1573"/>
                  </a:cubicBezTo>
                  <a:cubicBezTo>
                    <a:pt x="1099" y="1572"/>
                    <a:pt x="1098" y="1570"/>
                    <a:pt x="1098" y="1569"/>
                  </a:cubicBezTo>
                  <a:cubicBezTo>
                    <a:pt x="1098" y="1567"/>
                    <a:pt x="1100" y="1567"/>
                    <a:pt x="1102" y="1567"/>
                  </a:cubicBezTo>
                  <a:cubicBezTo>
                    <a:pt x="1103" y="1568"/>
                    <a:pt x="1103" y="1568"/>
                    <a:pt x="1104" y="1568"/>
                  </a:cubicBezTo>
                  <a:cubicBezTo>
                    <a:pt x="1105" y="1568"/>
                    <a:pt x="1106" y="1568"/>
                    <a:pt x="1106" y="1568"/>
                  </a:cubicBezTo>
                  <a:cubicBezTo>
                    <a:pt x="1110" y="1569"/>
                    <a:pt x="1113" y="1570"/>
                    <a:pt x="1116" y="1570"/>
                  </a:cubicBezTo>
                  <a:cubicBezTo>
                    <a:pt x="1118" y="1570"/>
                    <a:pt x="1119" y="1571"/>
                    <a:pt x="1121" y="1571"/>
                  </a:cubicBezTo>
                  <a:cubicBezTo>
                    <a:pt x="1123" y="1571"/>
                    <a:pt x="1124" y="1571"/>
                    <a:pt x="1126" y="1571"/>
                  </a:cubicBezTo>
                  <a:cubicBezTo>
                    <a:pt x="1130" y="1572"/>
                    <a:pt x="1133" y="1571"/>
                    <a:pt x="1137" y="1570"/>
                  </a:cubicBezTo>
                  <a:cubicBezTo>
                    <a:pt x="1139" y="1570"/>
                    <a:pt x="1141" y="1570"/>
                    <a:pt x="1143" y="1570"/>
                  </a:cubicBezTo>
                  <a:cubicBezTo>
                    <a:pt x="1145" y="1569"/>
                    <a:pt x="1147" y="1569"/>
                    <a:pt x="1149" y="1569"/>
                  </a:cubicBezTo>
                  <a:cubicBezTo>
                    <a:pt x="1151" y="1569"/>
                    <a:pt x="1152" y="1569"/>
                    <a:pt x="1154" y="1568"/>
                  </a:cubicBezTo>
                  <a:cubicBezTo>
                    <a:pt x="1156" y="1568"/>
                    <a:pt x="1158" y="1567"/>
                    <a:pt x="1160" y="1566"/>
                  </a:cubicBezTo>
                  <a:cubicBezTo>
                    <a:pt x="1163" y="1566"/>
                    <a:pt x="1165" y="1565"/>
                    <a:pt x="1168" y="1564"/>
                  </a:cubicBezTo>
                  <a:cubicBezTo>
                    <a:pt x="1172" y="1564"/>
                    <a:pt x="1176" y="1562"/>
                    <a:pt x="1180" y="1561"/>
                  </a:cubicBezTo>
                  <a:cubicBezTo>
                    <a:pt x="1184" y="1560"/>
                    <a:pt x="1188" y="1559"/>
                    <a:pt x="1192" y="1557"/>
                  </a:cubicBezTo>
                  <a:cubicBezTo>
                    <a:pt x="1195" y="1556"/>
                    <a:pt x="1197" y="1556"/>
                    <a:pt x="1199" y="1554"/>
                  </a:cubicBezTo>
                  <a:cubicBezTo>
                    <a:pt x="1200" y="1553"/>
                    <a:pt x="1201" y="1552"/>
                    <a:pt x="1202" y="1552"/>
                  </a:cubicBezTo>
                  <a:cubicBezTo>
                    <a:pt x="1202" y="1551"/>
                    <a:pt x="1203" y="1550"/>
                    <a:pt x="1203" y="1550"/>
                  </a:cubicBezTo>
                  <a:cubicBezTo>
                    <a:pt x="1205" y="1548"/>
                    <a:pt x="1206" y="1547"/>
                    <a:pt x="1207" y="1545"/>
                  </a:cubicBezTo>
                  <a:cubicBezTo>
                    <a:pt x="1208" y="1543"/>
                    <a:pt x="1209" y="1542"/>
                    <a:pt x="1211" y="1540"/>
                  </a:cubicBezTo>
                  <a:cubicBezTo>
                    <a:pt x="1212" y="1539"/>
                    <a:pt x="1213" y="1537"/>
                    <a:pt x="1214" y="1535"/>
                  </a:cubicBezTo>
                  <a:cubicBezTo>
                    <a:pt x="1215" y="1533"/>
                    <a:pt x="1217" y="1530"/>
                    <a:pt x="1219" y="1528"/>
                  </a:cubicBezTo>
                  <a:cubicBezTo>
                    <a:pt x="1220" y="1527"/>
                    <a:pt x="1221" y="1526"/>
                    <a:pt x="1221" y="1525"/>
                  </a:cubicBezTo>
                  <a:cubicBezTo>
                    <a:pt x="1222" y="1524"/>
                    <a:pt x="1223" y="1523"/>
                    <a:pt x="1224" y="1522"/>
                  </a:cubicBezTo>
                  <a:cubicBezTo>
                    <a:pt x="1224" y="1521"/>
                    <a:pt x="1225" y="1520"/>
                    <a:pt x="1225" y="1520"/>
                  </a:cubicBezTo>
                  <a:cubicBezTo>
                    <a:pt x="1227" y="1517"/>
                    <a:pt x="1227" y="1513"/>
                    <a:pt x="1227" y="1510"/>
                  </a:cubicBezTo>
                  <a:cubicBezTo>
                    <a:pt x="1227" y="1509"/>
                    <a:pt x="1227" y="1508"/>
                    <a:pt x="1226" y="1507"/>
                  </a:cubicBezTo>
                  <a:cubicBezTo>
                    <a:pt x="1226" y="1506"/>
                    <a:pt x="1225" y="1505"/>
                    <a:pt x="1225" y="1504"/>
                  </a:cubicBezTo>
                  <a:cubicBezTo>
                    <a:pt x="1225" y="1503"/>
                    <a:pt x="1226" y="1501"/>
                    <a:pt x="1224" y="1501"/>
                  </a:cubicBezTo>
                  <a:cubicBezTo>
                    <a:pt x="1224" y="1501"/>
                    <a:pt x="1224" y="1502"/>
                    <a:pt x="1223" y="1502"/>
                  </a:cubicBezTo>
                  <a:cubicBezTo>
                    <a:pt x="1221" y="1505"/>
                    <a:pt x="1217" y="1501"/>
                    <a:pt x="1215" y="1500"/>
                  </a:cubicBezTo>
                  <a:cubicBezTo>
                    <a:pt x="1214" y="1499"/>
                    <a:pt x="1214" y="1497"/>
                    <a:pt x="1213" y="1496"/>
                  </a:cubicBezTo>
                  <a:cubicBezTo>
                    <a:pt x="1213" y="1495"/>
                    <a:pt x="1212" y="1494"/>
                    <a:pt x="1212" y="1493"/>
                  </a:cubicBezTo>
                  <a:cubicBezTo>
                    <a:pt x="1212" y="1491"/>
                    <a:pt x="1211" y="1488"/>
                    <a:pt x="1212" y="1486"/>
                  </a:cubicBezTo>
                  <a:cubicBezTo>
                    <a:pt x="1213" y="1485"/>
                    <a:pt x="1215" y="1483"/>
                    <a:pt x="1215" y="1481"/>
                  </a:cubicBezTo>
                  <a:cubicBezTo>
                    <a:pt x="1217" y="1478"/>
                    <a:pt x="1214" y="1475"/>
                    <a:pt x="1212" y="1473"/>
                  </a:cubicBezTo>
                  <a:cubicBezTo>
                    <a:pt x="1210" y="1471"/>
                    <a:pt x="1207" y="1469"/>
                    <a:pt x="1205" y="1468"/>
                  </a:cubicBezTo>
                  <a:cubicBezTo>
                    <a:pt x="1204" y="1467"/>
                    <a:pt x="1202" y="1467"/>
                    <a:pt x="1201" y="1466"/>
                  </a:cubicBezTo>
                  <a:cubicBezTo>
                    <a:pt x="1199" y="1465"/>
                    <a:pt x="1198" y="1464"/>
                    <a:pt x="1196" y="1463"/>
                  </a:cubicBezTo>
                  <a:cubicBezTo>
                    <a:pt x="1194" y="1461"/>
                    <a:pt x="1191" y="1461"/>
                    <a:pt x="1188" y="1459"/>
                  </a:cubicBezTo>
                  <a:cubicBezTo>
                    <a:pt x="1186" y="1457"/>
                    <a:pt x="1185" y="1453"/>
                    <a:pt x="1186" y="1450"/>
                  </a:cubicBezTo>
                  <a:cubicBezTo>
                    <a:pt x="1186" y="1448"/>
                    <a:pt x="1187" y="1443"/>
                    <a:pt x="1186" y="1441"/>
                  </a:cubicBezTo>
                  <a:cubicBezTo>
                    <a:pt x="1189" y="1443"/>
                    <a:pt x="1192" y="1446"/>
                    <a:pt x="1195" y="1449"/>
                  </a:cubicBezTo>
                  <a:cubicBezTo>
                    <a:pt x="1196" y="1450"/>
                    <a:pt x="1197" y="1451"/>
                    <a:pt x="1198" y="1453"/>
                  </a:cubicBezTo>
                  <a:cubicBezTo>
                    <a:pt x="1199" y="1454"/>
                    <a:pt x="1199" y="1455"/>
                    <a:pt x="1201" y="1455"/>
                  </a:cubicBezTo>
                  <a:cubicBezTo>
                    <a:pt x="1203" y="1456"/>
                    <a:pt x="1204" y="1455"/>
                    <a:pt x="1206" y="1455"/>
                  </a:cubicBezTo>
                  <a:cubicBezTo>
                    <a:pt x="1207" y="1455"/>
                    <a:pt x="1209" y="1455"/>
                    <a:pt x="1210" y="1455"/>
                  </a:cubicBezTo>
                  <a:cubicBezTo>
                    <a:pt x="1211" y="1455"/>
                    <a:pt x="1212" y="1455"/>
                    <a:pt x="1214" y="1455"/>
                  </a:cubicBezTo>
                  <a:cubicBezTo>
                    <a:pt x="1216" y="1455"/>
                    <a:pt x="1217" y="1455"/>
                    <a:pt x="1218" y="1456"/>
                  </a:cubicBezTo>
                  <a:cubicBezTo>
                    <a:pt x="1220" y="1457"/>
                    <a:pt x="1221" y="1457"/>
                    <a:pt x="1222" y="1458"/>
                  </a:cubicBezTo>
                  <a:cubicBezTo>
                    <a:pt x="1225" y="1460"/>
                    <a:pt x="1228" y="1462"/>
                    <a:pt x="1231" y="1462"/>
                  </a:cubicBezTo>
                  <a:cubicBezTo>
                    <a:pt x="1232" y="1463"/>
                    <a:pt x="1234" y="1464"/>
                    <a:pt x="1235" y="1464"/>
                  </a:cubicBezTo>
                  <a:cubicBezTo>
                    <a:pt x="1237" y="1465"/>
                    <a:pt x="1238" y="1465"/>
                    <a:pt x="1240" y="1466"/>
                  </a:cubicBezTo>
                  <a:cubicBezTo>
                    <a:pt x="1244" y="1466"/>
                    <a:pt x="1248" y="1465"/>
                    <a:pt x="1251" y="1464"/>
                  </a:cubicBezTo>
                  <a:cubicBezTo>
                    <a:pt x="1253" y="1463"/>
                    <a:pt x="1255" y="1463"/>
                    <a:pt x="1256" y="1464"/>
                  </a:cubicBezTo>
                  <a:cubicBezTo>
                    <a:pt x="1258" y="1465"/>
                    <a:pt x="1259" y="1465"/>
                    <a:pt x="1260" y="1466"/>
                  </a:cubicBezTo>
                  <a:cubicBezTo>
                    <a:pt x="1262" y="1467"/>
                    <a:pt x="1262" y="1468"/>
                    <a:pt x="1264" y="1468"/>
                  </a:cubicBezTo>
                  <a:cubicBezTo>
                    <a:pt x="1266" y="1468"/>
                    <a:pt x="1267" y="1467"/>
                    <a:pt x="1269" y="1466"/>
                  </a:cubicBezTo>
                  <a:cubicBezTo>
                    <a:pt x="1271" y="1464"/>
                    <a:pt x="1275" y="1463"/>
                    <a:pt x="1278" y="1462"/>
                  </a:cubicBezTo>
                  <a:cubicBezTo>
                    <a:pt x="1279" y="1461"/>
                    <a:pt x="1279" y="1460"/>
                    <a:pt x="1280" y="1458"/>
                  </a:cubicBezTo>
                  <a:cubicBezTo>
                    <a:pt x="1281" y="1456"/>
                    <a:pt x="1284" y="1457"/>
                    <a:pt x="1285" y="1456"/>
                  </a:cubicBezTo>
                  <a:cubicBezTo>
                    <a:pt x="1287" y="1455"/>
                    <a:pt x="1288" y="1455"/>
                    <a:pt x="1290" y="1454"/>
                  </a:cubicBezTo>
                  <a:cubicBezTo>
                    <a:pt x="1291" y="1454"/>
                    <a:pt x="1292" y="1452"/>
                    <a:pt x="1292" y="1451"/>
                  </a:cubicBezTo>
                  <a:cubicBezTo>
                    <a:pt x="1293" y="1449"/>
                    <a:pt x="1294" y="1448"/>
                    <a:pt x="1295" y="1447"/>
                  </a:cubicBezTo>
                  <a:cubicBezTo>
                    <a:pt x="1296" y="1446"/>
                    <a:pt x="1297" y="1444"/>
                    <a:pt x="1298" y="1443"/>
                  </a:cubicBezTo>
                  <a:cubicBezTo>
                    <a:pt x="1299" y="1442"/>
                    <a:pt x="1299" y="1441"/>
                    <a:pt x="1299" y="1440"/>
                  </a:cubicBezTo>
                  <a:cubicBezTo>
                    <a:pt x="1299" y="1439"/>
                    <a:pt x="1300" y="1439"/>
                    <a:pt x="1300" y="1438"/>
                  </a:cubicBezTo>
                  <a:cubicBezTo>
                    <a:pt x="1300" y="1438"/>
                    <a:pt x="1300" y="1437"/>
                    <a:pt x="1300" y="1437"/>
                  </a:cubicBezTo>
                  <a:cubicBezTo>
                    <a:pt x="1301" y="1436"/>
                    <a:pt x="1302" y="1435"/>
                    <a:pt x="1303" y="1434"/>
                  </a:cubicBezTo>
                  <a:cubicBezTo>
                    <a:pt x="1304" y="1433"/>
                    <a:pt x="1306" y="1433"/>
                    <a:pt x="1307" y="1431"/>
                  </a:cubicBezTo>
                  <a:cubicBezTo>
                    <a:pt x="1308" y="1431"/>
                    <a:pt x="1309" y="1430"/>
                    <a:pt x="1310" y="1429"/>
                  </a:cubicBezTo>
                  <a:cubicBezTo>
                    <a:pt x="1313" y="1427"/>
                    <a:pt x="1315" y="1425"/>
                    <a:pt x="1316" y="1422"/>
                  </a:cubicBezTo>
                  <a:cubicBezTo>
                    <a:pt x="1317" y="1420"/>
                    <a:pt x="1318" y="1419"/>
                    <a:pt x="1319" y="1417"/>
                  </a:cubicBezTo>
                  <a:cubicBezTo>
                    <a:pt x="1319" y="1416"/>
                    <a:pt x="1320" y="1415"/>
                    <a:pt x="1320" y="1414"/>
                  </a:cubicBezTo>
                  <a:cubicBezTo>
                    <a:pt x="1321" y="1412"/>
                    <a:pt x="1321" y="1411"/>
                    <a:pt x="1322" y="1410"/>
                  </a:cubicBezTo>
                  <a:cubicBezTo>
                    <a:pt x="1323" y="1408"/>
                    <a:pt x="1323" y="1406"/>
                    <a:pt x="1325" y="1405"/>
                  </a:cubicBezTo>
                  <a:cubicBezTo>
                    <a:pt x="1326" y="1403"/>
                    <a:pt x="1327" y="1401"/>
                    <a:pt x="1329" y="1399"/>
                  </a:cubicBezTo>
                  <a:cubicBezTo>
                    <a:pt x="1331" y="1396"/>
                    <a:pt x="1333" y="1393"/>
                    <a:pt x="1335" y="1391"/>
                  </a:cubicBezTo>
                  <a:cubicBezTo>
                    <a:pt x="1338" y="1389"/>
                    <a:pt x="1341" y="1387"/>
                    <a:pt x="1343" y="1385"/>
                  </a:cubicBezTo>
                  <a:cubicBezTo>
                    <a:pt x="1345" y="1384"/>
                    <a:pt x="1346" y="1384"/>
                    <a:pt x="1348" y="1383"/>
                  </a:cubicBezTo>
                  <a:cubicBezTo>
                    <a:pt x="1349" y="1382"/>
                    <a:pt x="1350" y="1381"/>
                    <a:pt x="1351" y="1380"/>
                  </a:cubicBezTo>
                  <a:cubicBezTo>
                    <a:pt x="1352" y="1379"/>
                    <a:pt x="1354" y="1378"/>
                    <a:pt x="1355" y="1376"/>
                  </a:cubicBezTo>
                  <a:cubicBezTo>
                    <a:pt x="1356" y="1375"/>
                    <a:pt x="1357" y="1373"/>
                    <a:pt x="1358" y="1372"/>
                  </a:cubicBezTo>
                  <a:cubicBezTo>
                    <a:pt x="1361" y="1370"/>
                    <a:pt x="1363" y="1367"/>
                    <a:pt x="1364" y="1364"/>
                  </a:cubicBezTo>
                  <a:cubicBezTo>
                    <a:pt x="1365" y="1363"/>
                    <a:pt x="1366" y="1361"/>
                    <a:pt x="1367" y="1360"/>
                  </a:cubicBezTo>
                  <a:cubicBezTo>
                    <a:pt x="1367" y="1359"/>
                    <a:pt x="1368" y="1358"/>
                    <a:pt x="1368" y="1357"/>
                  </a:cubicBezTo>
                  <a:cubicBezTo>
                    <a:pt x="1369" y="1356"/>
                    <a:pt x="1369" y="1355"/>
                    <a:pt x="1370" y="1355"/>
                  </a:cubicBezTo>
                  <a:cubicBezTo>
                    <a:pt x="1371" y="1353"/>
                    <a:pt x="1371" y="1351"/>
                    <a:pt x="1372" y="1350"/>
                  </a:cubicBezTo>
                  <a:cubicBezTo>
                    <a:pt x="1373" y="1348"/>
                    <a:pt x="1374" y="1347"/>
                    <a:pt x="1374" y="1345"/>
                  </a:cubicBezTo>
                  <a:cubicBezTo>
                    <a:pt x="1375" y="1344"/>
                    <a:pt x="1375" y="1342"/>
                    <a:pt x="1376" y="1341"/>
                  </a:cubicBezTo>
                  <a:cubicBezTo>
                    <a:pt x="1377" y="1338"/>
                    <a:pt x="1379" y="1334"/>
                    <a:pt x="1380" y="1331"/>
                  </a:cubicBezTo>
                  <a:cubicBezTo>
                    <a:pt x="1382" y="1328"/>
                    <a:pt x="1385" y="1325"/>
                    <a:pt x="1388" y="1323"/>
                  </a:cubicBezTo>
                  <a:cubicBezTo>
                    <a:pt x="1390" y="1321"/>
                    <a:pt x="1393" y="1319"/>
                    <a:pt x="1395" y="1317"/>
                  </a:cubicBezTo>
                  <a:cubicBezTo>
                    <a:pt x="1397" y="1316"/>
                    <a:pt x="1398" y="1315"/>
                    <a:pt x="1399" y="1314"/>
                  </a:cubicBezTo>
                  <a:cubicBezTo>
                    <a:pt x="1400" y="1313"/>
                    <a:pt x="1401" y="1312"/>
                    <a:pt x="1402" y="1311"/>
                  </a:cubicBezTo>
                  <a:cubicBezTo>
                    <a:pt x="1403" y="1310"/>
                    <a:pt x="1404" y="1309"/>
                    <a:pt x="1404" y="1307"/>
                  </a:cubicBezTo>
                  <a:cubicBezTo>
                    <a:pt x="1404" y="1306"/>
                    <a:pt x="1403" y="1306"/>
                    <a:pt x="1403" y="1305"/>
                  </a:cubicBezTo>
                  <a:cubicBezTo>
                    <a:pt x="1402" y="1305"/>
                    <a:pt x="1403" y="1304"/>
                    <a:pt x="1403" y="1304"/>
                  </a:cubicBezTo>
                  <a:cubicBezTo>
                    <a:pt x="1404" y="1305"/>
                    <a:pt x="1403" y="1307"/>
                    <a:pt x="1405" y="1306"/>
                  </a:cubicBezTo>
                  <a:cubicBezTo>
                    <a:pt x="1406" y="1305"/>
                    <a:pt x="1405" y="1303"/>
                    <a:pt x="1406" y="1301"/>
                  </a:cubicBezTo>
                  <a:cubicBezTo>
                    <a:pt x="1406" y="1300"/>
                    <a:pt x="1408" y="1298"/>
                    <a:pt x="1408" y="1297"/>
                  </a:cubicBezTo>
                  <a:cubicBezTo>
                    <a:pt x="1408" y="1295"/>
                    <a:pt x="1407" y="1294"/>
                    <a:pt x="1407" y="1293"/>
                  </a:cubicBezTo>
                  <a:cubicBezTo>
                    <a:pt x="1407" y="1292"/>
                    <a:pt x="1408" y="1292"/>
                    <a:pt x="1408" y="1292"/>
                  </a:cubicBezTo>
                  <a:cubicBezTo>
                    <a:pt x="1408" y="1291"/>
                    <a:pt x="1408" y="1290"/>
                    <a:pt x="1408" y="1290"/>
                  </a:cubicBezTo>
                  <a:cubicBezTo>
                    <a:pt x="1408" y="1289"/>
                    <a:pt x="1408" y="1288"/>
                    <a:pt x="1408" y="1287"/>
                  </a:cubicBezTo>
                  <a:cubicBezTo>
                    <a:pt x="1407" y="1285"/>
                    <a:pt x="1407" y="1283"/>
                    <a:pt x="1407" y="1281"/>
                  </a:cubicBezTo>
                  <a:cubicBezTo>
                    <a:pt x="1407" y="1280"/>
                    <a:pt x="1407" y="1278"/>
                    <a:pt x="1408" y="1276"/>
                  </a:cubicBezTo>
                  <a:cubicBezTo>
                    <a:pt x="1409" y="1275"/>
                    <a:pt x="1409" y="1275"/>
                    <a:pt x="1410" y="1275"/>
                  </a:cubicBezTo>
                  <a:cubicBezTo>
                    <a:pt x="1411" y="1274"/>
                    <a:pt x="1410" y="1273"/>
                    <a:pt x="1410" y="1273"/>
                  </a:cubicBezTo>
                  <a:cubicBezTo>
                    <a:pt x="1408" y="1272"/>
                    <a:pt x="1408" y="1272"/>
                    <a:pt x="1408" y="1271"/>
                  </a:cubicBezTo>
                  <a:cubicBezTo>
                    <a:pt x="1407" y="1270"/>
                    <a:pt x="1407" y="1269"/>
                    <a:pt x="1407" y="1269"/>
                  </a:cubicBezTo>
                  <a:cubicBezTo>
                    <a:pt x="1406" y="1267"/>
                    <a:pt x="1406" y="1265"/>
                    <a:pt x="1406" y="1263"/>
                  </a:cubicBezTo>
                  <a:cubicBezTo>
                    <a:pt x="1406" y="1261"/>
                    <a:pt x="1407" y="1260"/>
                    <a:pt x="1408" y="1259"/>
                  </a:cubicBezTo>
                  <a:cubicBezTo>
                    <a:pt x="1408" y="1258"/>
                    <a:pt x="1408" y="1257"/>
                    <a:pt x="1409" y="1256"/>
                  </a:cubicBezTo>
                  <a:cubicBezTo>
                    <a:pt x="1409" y="1255"/>
                    <a:pt x="1409" y="1255"/>
                    <a:pt x="1409" y="1254"/>
                  </a:cubicBezTo>
                  <a:cubicBezTo>
                    <a:pt x="1409" y="1253"/>
                    <a:pt x="1411" y="1250"/>
                    <a:pt x="1409" y="1250"/>
                  </a:cubicBezTo>
                  <a:cubicBezTo>
                    <a:pt x="1407" y="1249"/>
                    <a:pt x="1407" y="1253"/>
                    <a:pt x="1405" y="1252"/>
                  </a:cubicBezTo>
                  <a:cubicBezTo>
                    <a:pt x="1405" y="1251"/>
                    <a:pt x="1406" y="1249"/>
                    <a:pt x="1407" y="1248"/>
                  </a:cubicBezTo>
                  <a:cubicBezTo>
                    <a:pt x="1408" y="1247"/>
                    <a:pt x="1409" y="1245"/>
                    <a:pt x="1408" y="1244"/>
                  </a:cubicBezTo>
                  <a:cubicBezTo>
                    <a:pt x="1408" y="1243"/>
                    <a:pt x="1408" y="1243"/>
                    <a:pt x="1408" y="1242"/>
                  </a:cubicBezTo>
                  <a:cubicBezTo>
                    <a:pt x="1408" y="1241"/>
                    <a:pt x="1409" y="1241"/>
                    <a:pt x="1409" y="1240"/>
                  </a:cubicBezTo>
                  <a:cubicBezTo>
                    <a:pt x="1410" y="1240"/>
                    <a:pt x="1410" y="1239"/>
                    <a:pt x="1411" y="1238"/>
                  </a:cubicBezTo>
                  <a:cubicBezTo>
                    <a:pt x="1411" y="1238"/>
                    <a:pt x="1412" y="1238"/>
                    <a:pt x="1412" y="1237"/>
                  </a:cubicBezTo>
                  <a:cubicBezTo>
                    <a:pt x="1413" y="1237"/>
                    <a:pt x="1414" y="1236"/>
                    <a:pt x="1413" y="1236"/>
                  </a:cubicBezTo>
                  <a:cubicBezTo>
                    <a:pt x="1413" y="1235"/>
                    <a:pt x="1412" y="1235"/>
                    <a:pt x="1411" y="1235"/>
                  </a:cubicBezTo>
                  <a:cubicBezTo>
                    <a:pt x="1411" y="1235"/>
                    <a:pt x="1410" y="1234"/>
                    <a:pt x="1410" y="1234"/>
                  </a:cubicBezTo>
                  <a:cubicBezTo>
                    <a:pt x="1409" y="1234"/>
                    <a:pt x="1409" y="1234"/>
                    <a:pt x="1408" y="1234"/>
                  </a:cubicBezTo>
                  <a:cubicBezTo>
                    <a:pt x="1408" y="1233"/>
                    <a:pt x="1408" y="1232"/>
                    <a:pt x="1409" y="1232"/>
                  </a:cubicBezTo>
                  <a:cubicBezTo>
                    <a:pt x="1409" y="1231"/>
                    <a:pt x="1410" y="1231"/>
                    <a:pt x="1410" y="1230"/>
                  </a:cubicBezTo>
                  <a:cubicBezTo>
                    <a:pt x="1411" y="1230"/>
                    <a:pt x="1411" y="1229"/>
                    <a:pt x="1411" y="1229"/>
                  </a:cubicBezTo>
                  <a:cubicBezTo>
                    <a:pt x="1412" y="1228"/>
                    <a:pt x="1413" y="1228"/>
                    <a:pt x="1413" y="1229"/>
                  </a:cubicBezTo>
                  <a:cubicBezTo>
                    <a:pt x="1414" y="1230"/>
                    <a:pt x="1414" y="1230"/>
                    <a:pt x="1415" y="1230"/>
                  </a:cubicBezTo>
                  <a:cubicBezTo>
                    <a:pt x="1416" y="1229"/>
                    <a:pt x="1416" y="1229"/>
                    <a:pt x="1417" y="1229"/>
                  </a:cubicBezTo>
                  <a:cubicBezTo>
                    <a:pt x="1418" y="1229"/>
                    <a:pt x="1418" y="1229"/>
                    <a:pt x="1419" y="1229"/>
                  </a:cubicBezTo>
                  <a:cubicBezTo>
                    <a:pt x="1420" y="1228"/>
                    <a:pt x="1422" y="1227"/>
                    <a:pt x="1423" y="1226"/>
                  </a:cubicBezTo>
                  <a:cubicBezTo>
                    <a:pt x="1423" y="1226"/>
                    <a:pt x="1424" y="1225"/>
                    <a:pt x="1424" y="1224"/>
                  </a:cubicBezTo>
                  <a:cubicBezTo>
                    <a:pt x="1424" y="1223"/>
                    <a:pt x="1423" y="1223"/>
                    <a:pt x="1423" y="1223"/>
                  </a:cubicBezTo>
                  <a:cubicBezTo>
                    <a:pt x="1422" y="1222"/>
                    <a:pt x="1424" y="1221"/>
                    <a:pt x="1425" y="1220"/>
                  </a:cubicBezTo>
                  <a:cubicBezTo>
                    <a:pt x="1426" y="1219"/>
                    <a:pt x="1427" y="1218"/>
                    <a:pt x="1429" y="1216"/>
                  </a:cubicBezTo>
                  <a:cubicBezTo>
                    <a:pt x="1432" y="1214"/>
                    <a:pt x="1435" y="1213"/>
                    <a:pt x="1438" y="1211"/>
                  </a:cubicBezTo>
                  <a:cubicBezTo>
                    <a:pt x="1441" y="1209"/>
                    <a:pt x="1444" y="1208"/>
                    <a:pt x="1447" y="1206"/>
                  </a:cubicBezTo>
                  <a:cubicBezTo>
                    <a:pt x="1449" y="1205"/>
                    <a:pt x="1450" y="1204"/>
                    <a:pt x="1452" y="1203"/>
                  </a:cubicBezTo>
                  <a:cubicBezTo>
                    <a:pt x="1453" y="1202"/>
                    <a:pt x="1454" y="1201"/>
                    <a:pt x="1456" y="1200"/>
                  </a:cubicBezTo>
                  <a:cubicBezTo>
                    <a:pt x="1458" y="1200"/>
                    <a:pt x="1458" y="1199"/>
                    <a:pt x="1458" y="1198"/>
                  </a:cubicBezTo>
                  <a:cubicBezTo>
                    <a:pt x="1458" y="1197"/>
                    <a:pt x="1459" y="1196"/>
                    <a:pt x="1460" y="1196"/>
                  </a:cubicBezTo>
                  <a:cubicBezTo>
                    <a:pt x="1462" y="1196"/>
                    <a:pt x="1463" y="1195"/>
                    <a:pt x="1465" y="1194"/>
                  </a:cubicBezTo>
                  <a:cubicBezTo>
                    <a:pt x="1467" y="1193"/>
                    <a:pt x="1469" y="1193"/>
                    <a:pt x="1471" y="1193"/>
                  </a:cubicBezTo>
                  <a:cubicBezTo>
                    <a:pt x="1472" y="1193"/>
                    <a:pt x="1473" y="1193"/>
                    <a:pt x="1474" y="1194"/>
                  </a:cubicBezTo>
                  <a:cubicBezTo>
                    <a:pt x="1476" y="1194"/>
                    <a:pt x="1478" y="1193"/>
                    <a:pt x="1480" y="1195"/>
                  </a:cubicBezTo>
                  <a:cubicBezTo>
                    <a:pt x="1481" y="1196"/>
                    <a:pt x="1481" y="1198"/>
                    <a:pt x="1483" y="1197"/>
                  </a:cubicBezTo>
                  <a:cubicBezTo>
                    <a:pt x="1484" y="1196"/>
                    <a:pt x="1484" y="1193"/>
                    <a:pt x="1484" y="1193"/>
                  </a:cubicBezTo>
                  <a:cubicBezTo>
                    <a:pt x="1484" y="1192"/>
                    <a:pt x="1483" y="1191"/>
                    <a:pt x="1482" y="1192"/>
                  </a:cubicBezTo>
                  <a:cubicBezTo>
                    <a:pt x="1482" y="1192"/>
                    <a:pt x="1480" y="1193"/>
                    <a:pt x="1481" y="1191"/>
                  </a:cubicBezTo>
                  <a:cubicBezTo>
                    <a:pt x="1481" y="1190"/>
                    <a:pt x="1483" y="1190"/>
                    <a:pt x="1484" y="1189"/>
                  </a:cubicBezTo>
                  <a:cubicBezTo>
                    <a:pt x="1485" y="1188"/>
                    <a:pt x="1486" y="1187"/>
                    <a:pt x="1488" y="1187"/>
                  </a:cubicBezTo>
                  <a:cubicBezTo>
                    <a:pt x="1489" y="1186"/>
                    <a:pt x="1491" y="1186"/>
                    <a:pt x="1492" y="1185"/>
                  </a:cubicBezTo>
                  <a:cubicBezTo>
                    <a:pt x="1494" y="1184"/>
                    <a:pt x="1496" y="1183"/>
                    <a:pt x="1498" y="1182"/>
                  </a:cubicBezTo>
                  <a:cubicBezTo>
                    <a:pt x="1499" y="1182"/>
                    <a:pt x="1502" y="1182"/>
                    <a:pt x="1500" y="1180"/>
                  </a:cubicBezTo>
                  <a:cubicBezTo>
                    <a:pt x="1499" y="1179"/>
                    <a:pt x="1497" y="1179"/>
                    <a:pt x="1497" y="1177"/>
                  </a:cubicBezTo>
                  <a:cubicBezTo>
                    <a:pt x="1497" y="1176"/>
                    <a:pt x="1499" y="1174"/>
                    <a:pt x="1500" y="1174"/>
                  </a:cubicBezTo>
                  <a:cubicBezTo>
                    <a:pt x="1500" y="1174"/>
                    <a:pt x="1501" y="1173"/>
                    <a:pt x="1502" y="1173"/>
                  </a:cubicBezTo>
                  <a:cubicBezTo>
                    <a:pt x="1502" y="1173"/>
                    <a:pt x="1503" y="1172"/>
                    <a:pt x="1504" y="1172"/>
                  </a:cubicBezTo>
                  <a:cubicBezTo>
                    <a:pt x="1504" y="1173"/>
                    <a:pt x="1503" y="1173"/>
                    <a:pt x="1503" y="1174"/>
                  </a:cubicBezTo>
                  <a:cubicBezTo>
                    <a:pt x="1503" y="1174"/>
                    <a:pt x="1504" y="1174"/>
                    <a:pt x="1504" y="1174"/>
                  </a:cubicBezTo>
                  <a:cubicBezTo>
                    <a:pt x="1505" y="1174"/>
                    <a:pt x="1506" y="1174"/>
                    <a:pt x="1506" y="1175"/>
                  </a:cubicBezTo>
                  <a:cubicBezTo>
                    <a:pt x="1507" y="1175"/>
                    <a:pt x="1507" y="1175"/>
                    <a:pt x="1507" y="1175"/>
                  </a:cubicBezTo>
                  <a:cubicBezTo>
                    <a:pt x="1509" y="1176"/>
                    <a:pt x="1511" y="1173"/>
                    <a:pt x="1513" y="1173"/>
                  </a:cubicBezTo>
                  <a:cubicBezTo>
                    <a:pt x="1516" y="1172"/>
                    <a:pt x="1519" y="1172"/>
                    <a:pt x="1522" y="1173"/>
                  </a:cubicBezTo>
                  <a:cubicBezTo>
                    <a:pt x="1523" y="1173"/>
                    <a:pt x="1523" y="1173"/>
                    <a:pt x="1524" y="1174"/>
                  </a:cubicBezTo>
                  <a:cubicBezTo>
                    <a:pt x="1525" y="1174"/>
                    <a:pt x="1526" y="1174"/>
                    <a:pt x="1527" y="1174"/>
                  </a:cubicBezTo>
                  <a:cubicBezTo>
                    <a:pt x="1528" y="1174"/>
                    <a:pt x="1530" y="1175"/>
                    <a:pt x="1530" y="1173"/>
                  </a:cubicBezTo>
                  <a:cubicBezTo>
                    <a:pt x="1530" y="1171"/>
                    <a:pt x="1529" y="1172"/>
                    <a:pt x="1529" y="1171"/>
                  </a:cubicBezTo>
                  <a:cubicBezTo>
                    <a:pt x="1529" y="1170"/>
                    <a:pt x="1530" y="1170"/>
                    <a:pt x="1530" y="1169"/>
                  </a:cubicBezTo>
                  <a:cubicBezTo>
                    <a:pt x="1531" y="1169"/>
                    <a:pt x="1533" y="1165"/>
                    <a:pt x="1533" y="1167"/>
                  </a:cubicBezTo>
                  <a:cubicBezTo>
                    <a:pt x="1533" y="1167"/>
                    <a:pt x="1532" y="1168"/>
                    <a:pt x="1532" y="1169"/>
                  </a:cubicBezTo>
                  <a:cubicBezTo>
                    <a:pt x="1532" y="1169"/>
                    <a:pt x="1531" y="1170"/>
                    <a:pt x="1532" y="1171"/>
                  </a:cubicBezTo>
                  <a:cubicBezTo>
                    <a:pt x="1532" y="1172"/>
                    <a:pt x="1533" y="1171"/>
                    <a:pt x="1534" y="1171"/>
                  </a:cubicBezTo>
                  <a:cubicBezTo>
                    <a:pt x="1534" y="1172"/>
                    <a:pt x="1535" y="1172"/>
                    <a:pt x="1536" y="1172"/>
                  </a:cubicBezTo>
                  <a:cubicBezTo>
                    <a:pt x="1537" y="1173"/>
                    <a:pt x="1539" y="1173"/>
                    <a:pt x="1540" y="1173"/>
                  </a:cubicBezTo>
                  <a:cubicBezTo>
                    <a:pt x="1542" y="1173"/>
                    <a:pt x="1543" y="1174"/>
                    <a:pt x="1545" y="1174"/>
                  </a:cubicBezTo>
                  <a:cubicBezTo>
                    <a:pt x="1546" y="1174"/>
                    <a:pt x="1548" y="1174"/>
                    <a:pt x="1550" y="1175"/>
                  </a:cubicBezTo>
                  <a:cubicBezTo>
                    <a:pt x="1551" y="1175"/>
                    <a:pt x="1556" y="1175"/>
                    <a:pt x="1557" y="1173"/>
                  </a:cubicBezTo>
                  <a:cubicBezTo>
                    <a:pt x="1557" y="1172"/>
                    <a:pt x="1557" y="1171"/>
                    <a:pt x="1557" y="1171"/>
                  </a:cubicBezTo>
                  <a:cubicBezTo>
                    <a:pt x="1558" y="1170"/>
                    <a:pt x="1558" y="1170"/>
                    <a:pt x="1559" y="1170"/>
                  </a:cubicBezTo>
                  <a:cubicBezTo>
                    <a:pt x="1561" y="1168"/>
                    <a:pt x="1558" y="1168"/>
                    <a:pt x="1557" y="1168"/>
                  </a:cubicBezTo>
                  <a:cubicBezTo>
                    <a:pt x="1556" y="1167"/>
                    <a:pt x="1557" y="1165"/>
                    <a:pt x="1557" y="1164"/>
                  </a:cubicBezTo>
                  <a:cubicBezTo>
                    <a:pt x="1559" y="1161"/>
                    <a:pt x="1563" y="1160"/>
                    <a:pt x="1566" y="1158"/>
                  </a:cubicBezTo>
                  <a:cubicBezTo>
                    <a:pt x="1567" y="1157"/>
                    <a:pt x="1569" y="1156"/>
                    <a:pt x="1570" y="1155"/>
                  </a:cubicBezTo>
                  <a:cubicBezTo>
                    <a:pt x="1571" y="1155"/>
                    <a:pt x="1573" y="1154"/>
                    <a:pt x="1574" y="1153"/>
                  </a:cubicBezTo>
                  <a:cubicBezTo>
                    <a:pt x="1575" y="1153"/>
                    <a:pt x="1576" y="1153"/>
                    <a:pt x="1577" y="1152"/>
                  </a:cubicBezTo>
                  <a:cubicBezTo>
                    <a:pt x="1578" y="1152"/>
                    <a:pt x="1579" y="1151"/>
                    <a:pt x="1579" y="1150"/>
                  </a:cubicBezTo>
                  <a:cubicBezTo>
                    <a:pt x="1580" y="1148"/>
                    <a:pt x="1579" y="1147"/>
                    <a:pt x="1579" y="1146"/>
                  </a:cubicBezTo>
                  <a:cubicBezTo>
                    <a:pt x="1579" y="1144"/>
                    <a:pt x="1579" y="1143"/>
                    <a:pt x="1579" y="1141"/>
                  </a:cubicBezTo>
                  <a:cubicBezTo>
                    <a:pt x="1579" y="1140"/>
                    <a:pt x="1579" y="1139"/>
                    <a:pt x="1579" y="1137"/>
                  </a:cubicBezTo>
                  <a:cubicBezTo>
                    <a:pt x="1580" y="1136"/>
                    <a:pt x="1580" y="1134"/>
                    <a:pt x="1581" y="1133"/>
                  </a:cubicBezTo>
                  <a:cubicBezTo>
                    <a:pt x="1582" y="1131"/>
                    <a:pt x="1582" y="1129"/>
                    <a:pt x="1584" y="1127"/>
                  </a:cubicBezTo>
                  <a:cubicBezTo>
                    <a:pt x="1585" y="1125"/>
                    <a:pt x="1586" y="1123"/>
                    <a:pt x="1588" y="1121"/>
                  </a:cubicBezTo>
                  <a:cubicBezTo>
                    <a:pt x="1589" y="1120"/>
                    <a:pt x="1591" y="1119"/>
                    <a:pt x="1592" y="1118"/>
                  </a:cubicBezTo>
                  <a:cubicBezTo>
                    <a:pt x="1593" y="1117"/>
                    <a:pt x="1594" y="1115"/>
                    <a:pt x="1594" y="1114"/>
                  </a:cubicBezTo>
                  <a:cubicBezTo>
                    <a:pt x="1594" y="1113"/>
                    <a:pt x="1593" y="1111"/>
                    <a:pt x="1594" y="1111"/>
                  </a:cubicBezTo>
                  <a:cubicBezTo>
                    <a:pt x="1594" y="1110"/>
                    <a:pt x="1595" y="1110"/>
                    <a:pt x="1595" y="1110"/>
                  </a:cubicBezTo>
                  <a:cubicBezTo>
                    <a:pt x="1597" y="1110"/>
                    <a:pt x="1597" y="1109"/>
                    <a:pt x="1597" y="1108"/>
                  </a:cubicBezTo>
                  <a:cubicBezTo>
                    <a:pt x="1598" y="1106"/>
                    <a:pt x="1598" y="1105"/>
                    <a:pt x="1599" y="1104"/>
                  </a:cubicBezTo>
                  <a:cubicBezTo>
                    <a:pt x="1600" y="1102"/>
                    <a:pt x="1601" y="1101"/>
                    <a:pt x="1602" y="1100"/>
                  </a:cubicBezTo>
                  <a:cubicBezTo>
                    <a:pt x="1603" y="1099"/>
                    <a:pt x="1603" y="1098"/>
                    <a:pt x="1604" y="1097"/>
                  </a:cubicBezTo>
                  <a:cubicBezTo>
                    <a:pt x="1606" y="1095"/>
                    <a:pt x="1607" y="1093"/>
                    <a:pt x="1608" y="1090"/>
                  </a:cubicBezTo>
                  <a:cubicBezTo>
                    <a:pt x="1609" y="1089"/>
                    <a:pt x="1608" y="1087"/>
                    <a:pt x="1608" y="1085"/>
                  </a:cubicBezTo>
                  <a:cubicBezTo>
                    <a:pt x="1607" y="1082"/>
                    <a:pt x="1607" y="1079"/>
                    <a:pt x="1607" y="1075"/>
                  </a:cubicBezTo>
                  <a:cubicBezTo>
                    <a:pt x="1607" y="1073"/>
                    <a:pt x="1608" y="1072"/>
                    <a:pt x="1608" y="1070"/>
                  </a:cubicBezTo>
                  <a:cubicBezTo>
                    <a:pt x="1608" y="1068"/>
                    <a:pt x="1608" y="1067"/>
                    <a:pt x="1609" y="1065"/>
                  </a:cubicBezTo>
                  <a:cubicBezTo>
                    <a:pt x="1610" y="1064"/>
                    <a:pt x="1611" y="1062"/>
                    <a:pt x="1612" y="1061"/>
                  </a:cubicBezTo>
                  <a:cubicBezTo>
                    <a:pt x="1613" y="1060"/>
                    <a:pt x="1614" y="1059"/>
                    <a:pt x="1615" y="1058"/>
                  </a:cubicBezTo>
                  <a:cubicBezTo>
                    <a:pt x="1617" y="1056"/>
                    <a:pt x="1619" y="1055"/>
                    <a:pt x="1620" y="1052"/>
                  </a:cubicBezTo>
                  <a:cubicBezTo>
                    <a:pt x="1621" y="1051"/>
                    <a:pt x="1621" y="1051"/>
                    <a:pt x="1621" y="1050"/>
                  </a:cubicBezTo>
                  <a:cubicBezTo>
                    <a:pt x="1621" y="1049"/>
                    <a:pt x="1621" y="1048"/>
                    <a:pt x="1620" y="1047"/>
                  </a:cubicBezTo>
                  <a:cubicBezTo>
                    <a:pt x="1620" y="1045"/>
                    <a:pt x="1619" y="1043"/>
                    <a:pt x="1619" y="1041"/>
                  </a:cubicBezTo>
                  <a:cubicBezTo>
                    <a:pt x="1620" y="1039"/>
                    <a:pt x="1620" y="1037"/>
                    <a:pt x="1620" y="1036"/>
                  </a:cubicBezTo>
                  <a:cubicBezTo>
                    <a:pt x="1620" y="1034"/>
                    <a:pt x="1621" y="1032"/>
                    <a:pt x="1621" y="1030"/>
                  </a:cubicBezTo>
                  <a:cubicBezTo>
                    <a:pt x="1621" y="1028"/>
                    <a:pt x="1622" y="1026"/>
                    <a:pt x="1622" y="1024"/>
                  </a:cubicBezTo>
                  <a:cubicBezTo>
                    <a:pt x="1623" y="1022"/>
                    <a:pt x="1623" y="1020"/>
                    <a:pt x="1624" y="1018"/>
                  </a:cubicBezTo>
                  <a:cubicBezTo>
                    <a:pt x="1625" y="1016"/>
                    <a:pt x="1625" y="1014"/>
                    <a:pt x="1626" y="1012"/>
                  </a:cubicBezTo>
                  <a:cubicBezTo>
                    <a:pt x="1626" y="1011"/>
                    <a:pt x="1626" y="1010"/>
                    <a:pt x="1626" y="1008"/>
                  </a:cubicBezTo>
                  <a:cubicBezTo>
                    <a:pt x="1626" y="1005"/>
                    <a:pt x="1625" y="1002"/>
                    <a:pt x="1625" y="999"/>
                  </a:cubicBezTo>
                  <a:cubicBezTo>
                    <a:pt x="1625" y="997"/>
                    <a:pt x="1625" y="995"/>
                    <a:pt x="1625" y="993"/>
                  </a:cubicBezTo>
                  <a:cubicBezTo>
                    <a:pt x="1625" y="991"/>
                    <a:pt x="1624" y="990"/>
                    <a:pt x="1624" y="987"/>
                  </a:cubicBezTo>
                  <a:cubicBezTo>
                    <a:pt x="1624" y="984"/>
                    <a:pt x="1624" y="980"/>
                    <a:pt x="1624" y="976"/>
                  </a:cubicBezTo>
                  <a:cubicBezTo>
                    <a:pt x="1624" y="972"/>
                    <a:pt x="1626" y="968"/>
                    <a:pt x="1625" y="964"/>
                  </a:cubicBezTo>
                  <a:cubicBezTo>
                    <a:pt x="1625" y="963"/>
                    <a:pt x="1625" y="963"/>
                    <a:pt x="1624" y="962"/>
                  </a:cubicBezTo>
                  <a:cubicBezTo>
                    <a:pt x="1624" y="961"/>
                    <a:pt x="1624" y="961"/>
                    <a:pt x="1623" y="960"/>
                  </a:cubicBezTo>
                  <a:cubicBezTo>
                    <a:pt x="1622" y="960"/>
                    <a:pt x="1621" y="960"/>
                    <a:pt x="1621" y="959"/>
                  </a:cubicBezTo>
                  <a:cubicBezTo>
                    <a:pt x="1620" y="958"/>
                    <a:pt x="1622" y="959"/>
                    <a:pt x="1622" y="959"/>
                  </a:cubicBezTo>
                  <a:cubicBezTo>
                    <a:pt x="1623" y="958"/>
                    <a:pt x="1623" y="958"/>
                    <a:pt x="1624" y="957"/>
                  </a:cubicBezTo>
                  <a:cubicBezTo>
                    <a:pt x="1624" y="956"/>
                    <a:pt x="1625" y="954"/>
                    <a:pt x="1624" y="953"/>
                  </a:cubicBezTo>
                  <a:cubicBezTo>
                    <a:pt x="1623" y="953"/>
                    <a:pt x="1623" y="953"/>
                    <a:pt x="1623" y="954"/>
                  </a:cubicBezTo>
                  <a:cubicBezTo>
                    <a:pt x="1622" y="954"/>
                    <a:pt x="1622" y="953"/>
                    <a:pt x="1623" y="952"/>
                  </a:cubicBezTo>
                  <a:cubicBezTo>
                    <a:pt x="1623" y="951"/>
                    <a:pt x="1623" y="950"/>
                    <a:pt x="1624" y="950"/>
                  </a:cubicBezTo>
                  <a:cubicBezTo>
                    <a:pt x="1625" y="949"/>
                    <a:pt x="1626" y="948"/>
                    <a:pt x="1626" y="947"/>
                  </a:cubicBezTo>
                  <a:cubicBezTo>
                    <a:pt x="1628" y="946"/>
                    <a:pt x="1628" y="944"/>
                    <a:pt x="1629" y="942"/>
                  </a:cubicBezTo>
                  <a:cubicBezTo>
                    <a:pt x="1629" y="941"/>
                    <a:pt x="1630" y="941"/>
                    <a:pt x="1630" y="940"/>
                  </a:cubicBezTo>
                  <a:cubicBezTo>
                    <a:pt x="1630" y="939"/>
                    <a:pt x="1629" y="939"/>
                    <a:pt x="1629" y="938"/>
                  </a:cubicBezTo>
                  <a:cubicBezTo>
                    <a:pt x="1628" y="938"/>
                    <a:pt x="1627" y="938"/>
                    <a:pt x="1627" y="937"/>
                  </a:cubicBezTo>
                  <a:cubicBezTo>
                    <a:pt x="1628" y="936"/>
                    <a:pt x="1628" y="936"/>
                    <a:pt x="1629" y="935"/>
                  </a:cubicBezTo>
                  <a:cubicBezTo>
                    <a:pt x="1629" y="935"/>
                    <a:pt x="1630" y="934"/>
                    <a:pt x="1630" y="933"/>
                  </a:cubicBezTo>
                  <a:cubicBezTo>
                    <a:pt x="1631" y="932"/>
                    <a:pt x="1631" y="933"/>
                    <a:pt x="1632" y="934"/>
                  </a:cubicBezTo>
                  <a:cubicBezTo>
                    <a:pt x="1633" y="934"/>
                    <a:pt x="1634" y="935"/>
                    <a:pt x="1635" y="937"/>
                  </a:cubicBezTo>
                  <a:cubicBezTo>
                    <a:pt x="1635" y="938"/>
                    <a:pt x="1635" y="940"/>
                    <a:pt x="1635" y="941"/>
                  </a:cubicBezTo>
                  <a:cubicBezTo>
                    <a:pt x="1636" y="943"/>
                    <a:pt x="1638" y="941"/>
                    <a:pt x="1639" y="940"/>
                  </a:cubicBezTo>
                  <a:cubicBezTo>
                    <a:pt x="1642" y="938"/>
                    <a:pt x="1645" y="935"/>
                    <a:pt x="1647" y="932"/>
                  </a:cubicBezTo>
                  <a:cubicBezTo>
                    <a:pt x="1649" y="929"/>
                    <a:pt x="1650" y="925"/>
                    <a:pt x="1652" y="922"/>
                  </a:cubicBezTo>
                  <a:cubicBezTo>
                    <a:pt x="1653" y="921"/>
                    <a:pt x="1653" y="920"/>
                    <a:pt x="1654" y="919"/>
                  </a:cubicBezTo>
                  <a:cubicBezTo>
                    <a:pt x="1655" y="918"/>
                    <a:pt x="1655" y="917"/>
                    <a:pt x="1656" y="916"/>
                  </a:cubicBezTo>
                  <a:cubicBezTo>
                    <a:pt x="1657" y="914"/>
                    <a:pt x="1660" y="911"/>
                    <a:pt x="1660" y="908"/>
                  </a:cubicBezTo>
                  <a:cubicBezTo>
                    <a:pt x="1660" y="908"/>
                    <a:pt x="1660" y="907"/>
                    <a:pt x="1659" y="907"/>
                  </a:cubicBezTo>
                  <a:cubicBezTo>
                    <a:pt x="1659" y="905"/>
                    <a:pt x="1660" y="904"/>
                    <a:pt x="1661" y="903"/>
                  </a:cubicBezTo>
                  <a:cubicBezTo>
                    <a:pt x="1661" y="902"/>
                    <a:pt x="1661" y="901"/>
                    <a:pt x="1662" y="901"/>
                  </a:cubicBezTo>
                  <a:cubicBezTo>
                    <a:pt x="1662" y="900"/>
                    <a:pt x="1663" y="901"/>
                    <a:pt x="1664" y="901"/>
                  </a:cubicBezTo>
                  <a:cubicBezTo>
                    <a:pt x="1666" y="900"/>
                    <a:pt x="1665" y="898"/>
                    <a:pt x="1664" y="897"/>
                  </a:cubicBezTo>
                  <a:cubicBezTo>
                    <a:pt x="1662" y="895"/>
                    <a:pt x="1665" y="896"/>
                    <a:pt x="1666" y="896"/>
                  </a:cubicBezTo>
                  <a:cubicBezTo>
                    <a:pt x="1667" y="896"/>
                    <a:pt x="1668" y="895"/>
                    <a:pt x="1668" y="894"/>
                  </a:cubicBezTo>
                  <a:cubicBezTo>
                    <a:pt x="1668" y="893"/>
                    <a:pt x="1667" y="893"/>
                    <a:pt x="1667" y="892"/>
                  </a:cubicBezTo>
                  <a:cubicBezTo>
                    <a:pt x="1667" y="891"/>
                    <a:pt x="1667" y="891"/>
                    <a:pt x="1668" y="891"/>
                  </a:cubicBezTo>
                  <a:cubicBezTo>
                    <a:pt x="1668" y="892"/>
                    <a:pt x="1669" y="893"/>
                    <a:pt x="1669" y="893"/>
                  </a:cubicBezTo>
                  <a:cubicBezTo>
                    <a:pt x="1670" y="894"/>
                    <a:pt x="1671" y="892"/>
                    <a:pt x="1672" y="891"/>
                  </a:cubicBezTo>
                  <a:cubicBezTo>
                    <a:pt x="1673" y="890"/>
                    <a:pt x="1675" y="888"/>
                    <a:pt x="1676" y="887"/>
                  </a:cubicBezTo>
                  <a:cubicBezTo>
                    <a:pt x="1678" y="886"/>
                    <a:pt x="1680" y="886"/>
                    <a:pt x="1682" y="885"/>
                  </a:cubicBezTo>
                  <a:cubicBezTo>
                    <a:pt x="1683" y="884"/>
                    <a:pt x="1684" y="882"/>
                    <a:pt x="1685" y="881"/>
                  </a:cubicBezTo>
                  <a:cubicBezTo>
                    <a:pt x="1686" y="880"/>
                    <a:pt x="1687" y="878"/>
                    <a:pt x="1688" y="877"/>
                  </a:cubicBezTo>
                  <a:cubicBezTo>
                    <a:pt x="1689" y="876"/>
                    <a:pt x="1690" y="875"/>
                    <a:pt x="1690" y="874"/>
                  </a:cubicBezTo>
                  <a:cubicBezTo>
                    <a:pt x="1692" y="873"/>
                    <a:pt x="1693" y="872"/>
                    <a:pt x="1694" y="870"/>
                  </a:cubicBezTo>
                  <a:cubicBezTo>
                    <a:pt x="1695" y="869"/>
                    <a:pt x="1695" y="868"/>
                    <a:pt x="1694" y="867"/>
                  </a:cubicBezTo>
                  <a:cubicBezTo>
                    <a:pt x="1694" y="865"/>
                    <a:pt x="1696" y="865"/>
                    <a:pt x="1697" y="864"/>
                  </a:cubicBezTo>
                  <a:cubicBezTo>
                    <a:pt x="1699" y="864"/>
                    <a:pt x="1700" y="863"/>
                    <a:pt x="1701" y="862"/>
                  </a:cubicBezTo>
                  <a:cubicBezTo>
                    <a:pt x="1704" y="859"/>
                    <a:pt x="1707" y="855"/>
                    <a:pt x="1709" y="851"/>
                  </a:cubicBezTo>
                  <a:cubicBezTo>
                    <a:pt x="1711" y="848"/>
                    <a:pt x="1712" y="844"/>
                    <a:pt x="1714" y="840"/>
                  </a:cubicBezTo>
                  <a:cubicBezTo>
                    <a:pt x="1714" y="838"/>
                    <a:pt x="1715" y="837"/>
                    <a:pt x="1716" y="835"/>
                  </a:cubicBezTo>
                  <a:cubicBezTo>
                    <a:pt x="1716" y="834"/>
                    <a:pt x="1716" y="833"/>
                    <a:pt x="1716" y="832"/>
                  </a:cubicBezTo>
                  <a:cubicBezTo>
                    <a:pt x="1717" y="831"/>
                    <a:pt x="1717" y="830"/>
                    <a:pt x="1717" y="829"/>
                  </a:cubicBezTo>
                  <a:cubicBezTo>
                    <a:pt x="1718" y="828"/>
                    <a:pt x="1717" y="826"/>
                    <a:pt x="1717" y="825"/>
                  </a:cubicBezTo>
                  <a:cubicBezTo>
                    <a:pt x="1717" y="824"/>
                    <a:pt x="1717" y="823"/>
                    <a:pt x="1717" y="822"/>
                  </a:cubicBezTo>
                  <a:cubicBezTo>
                    <a:pt x="1717" y="820"/>
                    <a:pt x="1716" y="819"/>
                    <a:pt x="1717" y="817"/>
                  </a:cubicBezTo>
                  <a:cubicBezTo>
                    <a:pt x="1717" y="815"/>
                    <a:pt x="1718" y="814"/>
                    <a:pt x="1718" y="812"/>
                  </a:cubicBezTo>
                  <a:close/>
                  <a:moveTo>
                    <a:pt x="302" y="86"/>
                  </a:moveTo>
                  <a:cubicBezTo>
                    <a:pt x="301" y="85"/>
                    <a:pt x="301" y="85"/>
                    <a:pt x="301" y="84"/>
                  </a:cubicBezTo>
                  <a:cubicBezTo>
                    <a:pt x="301" y="83"/>
                    <a:pt x="302" y="83"/>
                    <a:pt x="303" y="82"/>
                  </a:cubicBezTo>
                  <a:cubicBezTo>
                    <a:pt x="303" y="81"/>
                    <a:pt x="303" y="80"/>
                    <a:pt x="303" y="80"/>
                  </a:cubicBezTo>
                  <a:cubicBezTo>
                    <a:pt x="304" y="79"/>
                    <a:pt x="304" y="79"/>
                    <a:pt x="304" y="78"/>
                  </a:cubicBezTo>
                  <a:cubicBezTo>
                    <a:pt x="305" y="77"/>
                    <a:pt x="305" y="76"/>
                    <a:pt x="305" y="75"/>
                  </a:cubicBezTo>
                  <a:cubicBezTo>
                    <a:pt x="304" y="75"/>
                    <a:pt x="304" y="74"/>
                    <a:pt x="303" y="73"/>
                  </a:cubicBezTo>
                  <a:cubicBezTo>
                    <a:pt x="303" y="73"/>
                    <a:pt x="304" y="72"/>
                    <a:pt x="304" y="71"/>
                  </a:cubicBezTo>
                  <a:cubicBezTo>
                    <a:pt x="304" y="71"/>
                    <a:pt x="303" y="70"/>
                    <a:pt x="303" y="69"/>
                  </a:cubicBezTo>
                  <a:cubicBezTo>
                    <a:pt x="303" y="68"/>
                    <a:pt x="303" y="68"/>
                    <a:pt x="304" y="67"/>
                  </a:cubicBezTo>
                  <a:cubicBezTo>
                    <a:pt x="304" y="66"/>
                    <a:pt x="304" y="66"/>
                    <a:pt x="304" y="65"/>
                  </a:cubicBezTo>
                  <a:cubicBezTo>
                    <a:pt x="305" y="65"/>
                    <a:pt x="306" y="68"/>
                    <a:pt x="308" y="67"/>
                  </a:cubicBezTo>
                  <a:cubicBezTo>
                    <a:pt x="308" y="66"/>
                    <a:pt x="308" y="63"/>
                    <a:pt x="309" y="63"/>
                  </a:cubicBezTo>
                  <a:cubicBezTo>
                    <a:pt x="310" y="64"/>
                    <a:pt x="309" y="66"/>
                    <a:pt x="309" y="67"/>
                  </a:cubicBezTo>
                  <a:cubicBezTo>
                    <a:pt x="308" y="68"/>
                    <a:pt x="308" y="70"/>
                    <a:pt x="307" y="71"/>
                  </a:cubicBezTo>
                  <a:cubicBezTo>
                    <a:pt x="307" y="74"/>
                    <a:pt x="306" y="77"/>
                    <a:pt x="305" y="80"/>
                  </a:cubicBezTo>
                  <a:cubicBezTo>
                    <a:pt x="303" y="86"/>
                    <a:pt x="304" y="92"/>
                    <a:pt x="303" y="98"/>
                  </a:cubicBezTo>
                  <a:cubicBezTo>
                    <a:pt x="303" y="99"/>
                    <a:pt x="303" y="99"/>
                    <a:pt x="303" y="100"/>
                  </a:cubicBezTo>
                  <a:cubicBezTo>
                    <a:pt x="302" y="99"/>
                    <a:pt x="302" y="98"/>
                    <a:pt x="302" y="97"/>
                  </a:cubicBezTo>
                  <a:cubicBezTo>
                    <a:pt x="302" y="96"/>
                    <a:pt x="302" y="96"/>
                    <a:pt x="301" y="95"/>
                  </a:cubicBezTo>
                  <a:cubicBezTo>
                    <a:pt x="301" y="94"/>
                    <a:pt x="301" y="92"/>
                    <a:pt x="301" y="91"/>
                  </a:cubicBezTo>
                  <a:cubicBezTo>
                    <a:pt x="302" y="89"/>
                    <a:pt x="302" y="88"/>
                    <a:pt x="302" y="86"/>
                  </a:cubicBezTo>
                  <a:close/>
                  <a:moveTo>
                    <a:pt x="308" y="161"/>
                  </a:moveTo>
                  <a:cubicBezTo>
                    <a:pt x="308" y="160"/>
                    <a:pt x="308" y="158"/>
                    <a:pt x="308" y="158"/>
                  </a:cubicBezTo>
                  <a:cubicBezTo>
                    <a:pt x="307" y="156"/>
                    <a:pt x="306" y="156"/>
                    <a:pt x="305" y="155"/>
                  </a:cubicBezTo>
                  <a:cubicBezTo>
                    <a:pt x="305" y="153"/>
                    <a:pt x="305" y="152"/>
                    <a:pt x="304" y="150"/>
                  </a:cubicBezTo>
                  <a:cubicBezTo>
                    <a:pt x="304" y="149"/>
                    <a:pt x="303" y="148"/>
                    <a:pt x="304" y="149"/>
                  </a:cubicBezTo>
                  <a:cubicBezTo>
                    <a:pt x="307" y="150"/>
                    <a:pt x="307" y="153"/>
                    <a:pt x="309" y="154"/>
                  </a:cubicBezTo>
                  <a:cubicBezTo>
                    <a:pt x="310" y="155"/>
                    <a:pt x="310" y="156"/>
                    <a:pt x="310" y="157"/>
                  </a:cubicBezTo>
                  <a:cubicBezTo>
                    <a:pt x="310" y="158"/>
                    <a:pt x="309" y="160"/>
                    <a:pt x="308" y="161"/>
                  </a:cubicBezTo>
                  <a:close/>
                  <a:moveTo>
                    <a:pt x="590" y="397"/>
                  </a:moveTo>
                  <a:cubicBezTo>
                    <a:pt x="589" y="397"/>
                    <a:pt x="589" y="397"/>
                    <a:pt x="588" y="396"/>
                  </a:cubicBezTo>
                  <a:cubicBezTo>
                    <a:pt x="588" y="396"/>
                    <a:pt x="587" y="396"/>
                    <a:pt x="586" y="396"/>
                  </a:cubicBezTo>
                  <a:cubicBezTo>
                    <a:pt x="585" y="396"/>
                    <a:pt x="583" y="395"/>
                    <a:pt x="582" y="395"/>
                  </a:cubicBezTo>
                  <a:cubicBezTo>
                    <a:pt x="580" y="394"/>
                    <a:pt x="579" y="393"/>
                    <a:pt x="578" y="392"/>
                  </a:cubicBezTo>
                  <a:cubicBezTo>
                    <a:pt x="577" y="392"/>
                    <a:pt x="575" y="391"/>
                    <a:pt x="574" y="391"/>
                  </a:cubicBezTo>
                  <a:cubicBezTo>
                    <a:pt x="573" y="390"/>
                    <a:pt x="572" y="389"/>
                    <a:pt x="571" y="387"/>
                  </a:cubicBezTo>
                  <a:cubicBezTo>
                    <a:pt x="570" y="386"/>
                    <a:pt x="570" y="385"/>
                    <a:pt x="570" y="383"/>
                  </a:cubicBezTo>
                  <a:cubicBezTo>
                    <a:pt x="570" y="381"/>
                    <a:pt x="569" y="380"/>
                    <a:pt x="569" y="379"/>
                  </a:cubicBezTo>
                  <a:cubicBezTo>
                    <a:pt x="569" y="377"/>
                    <a:pt x="569" y="376"/>
                    <a:pt x="570" y="375"/>
                  </a:cubicBezTo>
                  <a:cubicBezTo>
                    <a:pt x="570" y="374"/>
                    <a:pt x="571" y="374"/>
                    <a:pt x="571" y="375"/>
                  </a:cubicBezTo>
                  <a:cubicBezTo>
                    <a:pt x="572" y="375"/>
                    <a:pt x="573" y="375"/>
                    <a:pt x="574" y="375"/>
                  </a:cubicBezTo>
                  <a:cubicBezTo>
                    <a:pt x="575" y="375"/>
                    <a:pt x="575" y="375"/>
                    <a:pt x="576" y="376"/>
                  </a:cubicBezTo>
                  <a:cubicBezTo>
                    <a:pt x="577" y="377"/>
                    <a:pt x="578" y="378"/>
                    <a:pt x="579" y="378"/>
                  </a:cubicBezTo>
                  <a:cubicBezTo>
                    <a:pt x="581" y="379"/>
                    <a:pt x="581" y="380"/>
                    <a:pt x="582" y="381"/>
                  </a:cubicBezTo>
                  <a:cubicBezTo>
                    <a:pt x="584" y="382"/>
                    <a:pt x="585" y="384"/>
                    <a:pt x="586" y="384"/>
                  </a:cubicBezTo>
                  <a:cubicBezTo>
                    <a:pt x="588" y="385"/>
                    <a:pt x="588" y="386"/>
                    <a:pt x="589" y="388"/>
                  </a:cubicBezTo>
                  <a:cubicBezTo>
                    <a:pt x="590" y="389"/>
                    <a:pt x="592" y="390"/>
                    <a:pt x="592" y="391"/>
                  </a:cubicBezTo>
                  <a:cubicBezTo>
                    <a:pt x="593" y="393"/>
                    <a:pt x="594" y="394"/>
                    <a:pt x="593" y="396"/>
                  </a:cubicBezTo>
                  <a:cubicBezTo>
                    <a:pt x="593" y="397"/>
                    <a:pt x="591" y="398"/>
                    <a:pt x="590" y="397"/>
                  </a:cubicBezTo>
                  <a:close/>
                  <a:moveTo>
                    <a:pt x="829" y="401"/>
                  </a:moveTo>
                  <a:cubicBezTo>
                    <a:pt x="829" y="402"/>
                    <a:pt x="829" y="402"/>
                    <a:pt x="828" y="403"/>
                  </a:cubicBezTo>
                  <a:cubicBezTo>
                    <a:pt x="828" y="404"/>
                    <a:pt x="827" y="404"/>
                    <a:pt x="826" y="404"/>
                  </a:cubicBezTo>
                  <a:cubicBezTo>
                    <a:pt x="825" y="404"/>
                    <a:pt x="823" y="405"/>
                    <a:pt x="824" y="403"/>
                  </a:cubicBezTo>
                  <a:cubicBezTo>
                    <a:pt x="825" y="402"/>
                    <a:pt x="826" y="401"/>
                    <a:pt x="825" y="400"/>
                  </a:cubicBezTo>
                  <a:cubicBezTo>
                    <a:pt x="825" y="400"/>
                    <a:pt x="825" y="400"/>
                    <a:pt x="825" y="400"/>
                  </a:cubicBezTo>
                  <a:cubicBezTo>
                    <a:pt x="827" y="400"/>
                    <a:pt x="828" y="400"/>
                    <a:pt x="830" y="400"/>
                  </a:cubicBezTo>
                  <a:cubicBezTo>
                    <a:pt x="830" y="400"/>
                    <a:pt x="829" y="401"/>
                    <a:pt x="829" y="401"/>
                  </a:cubicBezTo>
                  <a:close/>
                  <a:moveTo>
                    <a:pt x="826" y="1854"/>
                  </a:moveTo>
                  <a:cubicBezTo>
                    <a:pt x="826" y="1854"/>
                    <a:pt x="826" y="1852"/>
                    <a:pt x="826" y="1851"/>
                  </a:cubicBezTo>
                  <a:cubicBezTo>
                    <a:pt x="826" y="1851"/>
                    <a:pt x="826" y="1849"/>
                    <a:pt x="826" y="1849"/>
                  </a:cubicBezTo>
                  <a:cubicBezTo>
                    <a:pt x="827" y="1849"/>
                    <a:pt x="827" y="1853"/>
                    <a:pt x="826" y="1854"/>
                  </a:cubicBezTo>
                  <a:close/>
                  <a:moveTo>
                    <a:pt x="861" y="1963"/>
                  </a:moveTo>
                  <a:cubicBezTo>
                    <a:pt x="861" y="1963"/>
                    <a:pt x="861" y="1964"/>
                    <a:pt x="861" y="1964"/>
                  </a:cubicBezTo>
                  <a:cubicBezTo>
                    <a:pt x="860" y="1964"/>
                    <a:pt x="860" y="1963"/>
                    <a:pt x="860" y="1962"/>
                  </a:cubicBezTo>
                  <a:cubicBezTo>
                    <a:pt x="860" y="1962"/>
                    <a:pt x="861" y="1962"/>
                    <a:pt x="861" y="1961"/>
                  </a:cubicBezTo>
                  <a:cubicBezTo>
                    <a:pt x="861" y="1961"/>
                    <a:pt x="862" y="1961"/>
                    <a:pt x="862" y="1961"/>
                  </a:cubicBezTo>
                  <a:cubicBezTo>
                    <a:pt x="862" y="1962"/>
                    <a:pt x="861" y="1962"/>
                    <a:pt x="861" y="1963"/>
                  </a:cubicBezTo>
                  <a:close/>
                  <a:moveTo>
                    <a:pt x="863" y="1941"/>
                  </a:moveTo>
                  <a:cubicBezTo>
                    <a:pt x="863" y="1942"/>
                    <a:pt x="863" y="1943"/>
                    <a:pt x="862" y="1943"/>
                  </a:cubicBezTo>
                  <a:cubicBezTo>
                    <a:pt x="861" y="1943"/>
                    <a:pt x="861" y="1942"/>
                    <a:pt x="860" y="1942"/>
                  </a:cubicBezTo>
                  <a:cubicBezTo>
                    <a:pt x="860" y="1942"/>
                    <a:pt x="859" y="1942"/>
                    <a:pt x="858" y="1942"/>
                  </a:cubicBezTo>
                  <a:cubicBezTo>
                    <a:pt x="858" y="1941"/>
                    <a:pt x="859" y="1940"/>
                    <a:pt x="859" y="1940"/>
                  </a:cubicBezTo>
                  <a:cubicBezTo>
                    <a:pt x="860" y="1939"/>
                    <a:pt x="860" y="1938"/>
                    <a:pt x="859" y="1938"/>
                  </a:cubicBezTo>
                  <a:cubicBezTo>
                    <a:pt x="859" y="1938"/>
                    <a:pt x="858" y="1938"/>
                    <a:pt x="857" y="1938"/>
                  </a:cubicBezTo>
                  <a:cubicBezTo>
                    <a:pt x="856" y="1938"/>
                    <a:pt x="856" y="1938"/>
                    <a:pt x="855" y="1939"/>
                  </a:cubicBezTo>
                  <a:cubicBezTo>
                    <a:pt x="855" y="1940"/>
                    <a:pt x="855" y="1941"/>
                    <a:pt x="854" y="1941"/>
                  </a:cubicBezTo>
                  <a:cubicBezTo>
                    <a:pt x="854" y="1940"/>
                    <a:pt x="852" y="1939"/>
                    <a:pt x="853" y="1938"/>
                  </a:cubicBezTo>
                  <a:cubicBezTo>
                    <a:pt x="853" y="1938"/>
                    <a:pt x="853" y="1938"/>
                    <a:pt x="854" y="1938"/>
                  </a:cubicBezTo>
                  <a:cubicBezTo>
                    <a:pt x="854" y="1938"/>
                    <a:pt x="855" y="1938"/>
                    <a:pt x="855" y="1938"/>
                  </a:cubicBezTo>
                  <a:cubicBezTo>
                    <a:pt x="856" y="1937"/>
                    <a:pt x="856" y="1936"/>
                    <a:pt x="856" y="1935"/>
                  </a:cubicBezTo>
                  <a:cubicBezTo>
                    <a:pt x="857" y="1934"/>
                    <a:pt x="858" y="1934"/>
                    <a:pt x="859" y="1933"/>
                  </a:cubicBezTo>
                  <a:cubicBezTo>
                    <a:pt x="859" y="1933"/>
                    <a:pt x="860" y="1933"/>
                    <a:pt x="861" y="1933"/>
                  </a:cubicBezTo>
                  <a:cubicBezTo>
                    <a:pt x="861" y="1932"/>
                    <a:pt x="860" y="1932"/>
                    <a:pt x="859" y="1932"/>
                  </a:cubicBezTo>
                  <a:cubicBezTo>
                    <a:pt x="859" y="1932"/>
                    <a:pt x="856" y="1931"/>
                    <a:pt x="857" y="1930"/>
                  </a:cubicBezTo>
                  <a:cubicBezTo>
                    <a:pt x="857" y="1929"/>
                    <a:pt x="858" y="1929"/>
                    <a:pt x="859" y="1930"/>
                  </a:cubicBezTo>
                  <a:cubicBezTo>
                    <a:pt x="859" y="1931"/>
                    <a:pt x="859" y="1932"/>
                    <a:pt x="860" y="1931"/>
                  </a:cubicBezTo>
                  <a:cubicBezTo>
                    <a:pt x="861" y="1931"/>
                    <a:pt x="861" y="1930"/>
                    <a:pt x="861" y="1930"/>
                  </a:cubicBezTo>
                  <a:cubicBezTo>
                    <a:pt x="862" y="1930"/>
                    <a:pt x="863" y="1930"/>
                    <a:pt x="863" y="1930"/>
                  </a:cubicBezTo>
                  <a:cubicBezTo>
                    <a:pt x="864" y="1931"/>
                    <a:pt x="864" y="1931"/>
                    <a:pt x="865" y="1931"/>
                  </a:cubicBezTo>
                  <a:cubicBezTo>
                    <a:pt x="865" y="1931"/>
                    <a:pt x="866" y="1931"/>
                    <a:pt x="866" y="1931"/>
                  </a:cubicBezTo>
                  <a:cubicBezTo>
                    <a:pt x="867" y="1932"/>
                    <a:pt x="867" y="1932"/>
                    <a:pt x="868" y="1931"/>
                  </a:cubicBezTo>
                  <a:cubicBezTo>
                    <a:pt x="869" y="1930"/>
                    <a:pt x="868" y="1928"/>
                    <a:pt x="867" y="1928"/>
                  </a:cubicBezTo>
                  <a:cubicBezTo>
                    <a:pt x="866" y="1927"/>
                    <a:pt x="865" y="1926"/>
                    <a:pt x="863" y="1925"/>
                  </a:cubicBezTo>
                  <a:cubicBezTo>
                    <a:pt x="862" y="1924"/>
                    <a:pt x="861" y="1924"/>
                    <a:pt x="859" y="1923"/>
                  </a:cubicBezTo>
                  <a:cubicBezTo>
                    <a:pt x="859" y="1923"/>
                    <a:pt x="858" y="1922"/>
                    <a:pt x="858" y="1922"/>
                  </a:cubicBezTo>
                  <a:cubicBezTo>
                    <a:pt x="857" y="1922"/>
                    <a:pt x="856" y="1922"/>
                    <a:pt x="855" y="1921"/>
                  </a:cubicBezTo>
                  <a:cubicBezTo>
                    <a:pt x="855" y="1919"/>
                    <a:pt x="859" y="1922"/>
                    <a:pt x="859" y="1922"/>
                  </a:cubicBezTo>
                  <a:cubicBezTo>
                    <a:pt x="862" y="1923"/>
                    <a:pt x="865" y="1925"/>
                    <a:pt x="867" y="1927"/>
                  </a:cubicBezTo>
                  <a:cubicBezTo>
                    <a:pt x="868" y="1928"/>
                    <a:pt x="870" y="1929"/>
                    <a:pt x="870" y="1930"/>
                  </a:cubicBezTo>
                  <a:cubicBezTo>
                    <a:pt x="871" y="1931"/>
                    <a:pt x="871" y="1933"/>
                    <a:pt x="870" y="1934"/>
                  </a:cubicBezTo>
                  <a:cubicBezTo>
                    <a:pt x="870" y="1935"/>
                    <a:pt x="869" y="1935"/>
                    <a:pt x="868" y="1935"/>
                  </a:cubicBezTo>
                  <a:cubicBezTo>
                    <a:pt x="867" y="1935"/>
                    <a:pt x="867" y="1935"/>
                    <a:pt x="867" y="1936"/>
                  </a:cubicBezTo>
                  <a:cubicBezTo>
                    <a:pt x="866" y="1937"/>
                    <a:pt x="866" y="1938"/>
                    <a:pt x="865" y="1937"/>
                  </a:cubicBezTo>
                  <a:cubicBezTo>
                    <a:pt x="865" y="1936"/>
                    <a:pt x="866" y="1935"/>
                    <a:pt x="865" y="1935"/>
                  </a:cubicBezTo>
                  <a:cubicBezTo>
                    <a:pt x="864" y="1932"/>
                    <a:pt x="863" y="1936"/>
                    <a:pt x="862" y="1936"/>
                  </a:cubicBezTo>
                  <a:cubicBezTo>
                    <a:pt x="861" y="1936"/>
                    <a:pt x="860" y="1936"/>
                    <a:pt x="860" y="1937"/>
                  </a:cubicBezTo>
                  <a:cubicBezTo>
                    <a:pt x="860" y="1938"/>
                    <a:pt x="861" y="1939"/>
                    <a:pt x="861" y="1940"/>
                  </a:cubicBezTo>
                  <a:cubicBezTo>
                    <a:pt x="861" y="1940"/>
                    <a:pt x="860" y="1941"/>
                    <a:pt x="862" y="1941"/>
                  </a:cubicBezTo>
                  <a:cubicBezTo>
                    <a:pt x="862" y="1941"/>
                    <a:pt x="863" y="1941"/>
                    <a:pt x="863" y="1940"/>
                  </a:cubicBezTo>
                  <a:cubicBezTo>
                    <a:pt x="863" y="1940"/>
                    <a:pt x="864" y="1938"/>
                    <a:pt x="865" y="1939"/>
                  </a:cubicBezTo>
                  <a:cubicBezTo>
                    <a:pt x="865" y="1940"/>
                    <a:pt x="864" y="1941"/>
                    <a:pt x="863" y="1941"/>
                  </a:cubicBezTo>
                  <a:close/>
                  <a:moveTo>
                    <a:pt x="870" y="1944"/>
                  </a:moveTo>
                  <a:cubicBezTo>
                    <a:pt x="870" y="1945"/>
                    <a:pt x="870" y="1946"/>
                    <a:pt x="869" y="1947"/>
                  </a:cubicBezTo>
                  <a:cubicBezTo>
                    <a:pt x="869" y="1947"/>
                    <a:pt x="868" y="1948"/>
                    <a:pt x="868" y="1948"/>
                  </a:cubicBezTo>
                  <a:cubicBezTo>
                    <a:pt x="868" y="1946"/>
                    <a:pt x="869" y="1945"/>
                    <a:pt x="869" y="1944"/>
                  </a:cubicBezTo>
                  <a:cubicBezTo>
                    <a:pt x="870" y="1943"/>
                    <a:pt x="870" y="1942"/>
                    <a:pt x="870" y="1944"/>
                  </a:cubicBezTo>
                  <a:close/>
                  <a:moveTo>
                    <a:pt x="876" y="1958"/>
                  </a:moveTo>
                  <a:cubicBezTo>
                    <a:pt x="875" y="1958"/>
                    <a:pt x="875" y="1958"/>
                    <a:pt x="874" y="1958"/>
                  </a:cubicBezTo>
                  <a:cubicBezTo>
                    <a:pt x="873" y="1959"/>
                    <a:pt x="872" y="1962"/>
                    <a:pt x="871" y="1961"/>
                  </a:cubicBezTo>
                  <a:cubicBezTo>
                    <a:pt x="870" y="1961"/>
                    <a:pt x="871" y="1960"/>
                    <a:pt x="870" y="1960"/>
                  </a:cubicBezTo>
                  <a:cubicBezTo>
                    <a:pt x="870" y="1960"/>
                    <a:pt x="869" y="1960"/>
                    <a:pt x="869" y="1960"/>
                  </a:cubicBezTo>
                  <a:cubicBezTo>
                    <a:pt x="868" y="1960"/>
                    <a:pt x="868" y="1962"/>
                    <a:pt x="867" y="1961"/>
                  </a:cubicBezTo>
                  <a:cubicBezTo>
                    <a:pt x="867" y="1960"/>
                    <a:pt x="869" y="1960"/>
                    <a:pt x="868" y="1959"/>
                  </a:cubicBezTo>
                  <a:cubicBezTo>
                    <a:pt x="868" y="1958"/>
                    <a:pt x="867" y="1958"/>
                    <a:pt x="867" y="1958"/>
                  </a:cubicBezTo>
                  <a:cubicBezTo>
                    <a:pt x="866" y="1958"/>
                    <a:pt x="867" y="1957"/>
                    <a:pt x="866" y="1956"/>
                  </a:cubicBezTo>
                  <a:cubicBezTo>
                    <a:pt x="866" y="1955"/>
                    <a:pt x="864" y="1956"/>
                    <a:pt x="864" y="1954"/>
                  </a:cubicBezTo>
                  <a:cubicBezTo>
                    <a:pt x="865" y="1953"/>
                    <a:pt x="867" y="1953"/>
                    <a:pt x="867" y="1953"/>
                  </a:cubicBezTo>
                  <a:cubicBezTo>
                    <a:pt x="868" y="1953"/>
                    <a:pt x="869" y="1953"/>
                    <a:pt x="870" y="1953"/>
                  </a:cubicBezTo>
                  <a:cubicBezTo>
                    <a:pt x="871" y="1952"/>
                    <a:pt x="871" y="1952"/>
                    <a:pt x="872" y="1953"/>
                  </a:cubicBezTo>
                  <a:cubicBezTo>
                    <a:pt x="872" y="1953"/>
                    <a:pt x="872" y="1954"/>
                    <a:pt x="872" y="1955"/>
                  </a:cubicBezTo>
                  <a:cubicBezTo>
                    <a:pt x="872" y="1956"/>
                    <a:pt x="873" y="1956"/>
                    <a:pt x="873" y="1956"/>
                  </a:cubicBezTo>
                  <a:cubicBezTo>
                    <a:pt x="874" y="1956"/>
                    <a:pt x="875" y="1956"/>
                    <a:pt x="876" y="1956"/>
                  </a:cubicBezTo>
                  <a:cubicBezTo>
                    <a:pt x="876" y="1956"/>
                    <a:pt x="878" y="1955"/>
                    <a:pt x="878" y="1956"/>
                  </a:cubicBezTo>
                  <a:cubicBezTo>
                    <a:pt x="878" y="1956"/>
                    <a:pt x="876" y="1957"/>
                    <a:pt x="876" y="1958"/>
                  </a:cubicBezTo>
                  <a:close/>
                  <a:moveTo>
                    <a:pt x="886" y="1957"/>
                  </a:moveTo>
                  <a:cubicBezTo>
                    <a:pt x="885" y="1957"/>
                    <a:pt x="885" y="1957"/>
                    <a:pt x="884" y="1956"/>
                  </a:cubicBezTo>
                  <a:cubicBezTo>
                    <a:pt x="883" y="1955"/>
                    <a:pt x="886" y="1956"/>
                    <a:pt x="887" y="1956"/>
                  </a:cubicBezTo>
                  <a:cubicBezTo>
                    <a:pt x="887" y="1956"/>
                    <a:pt x="888" y="1956"/>
                    <a:pt x="888" y="1956"/>
                  </a:cubicBezTo>
                  <a:cubicBezTo>
                    <a:pt x="888" y="1956"/>
                    <a:pt x="889" y="1956"/>
                    <a:pt x="889" y="1956"/>
                  </a:cubicBezTo>
                  <a:cubicBezTo>
                    <a:pt x="888" y="1957"/>
                    <a:pt x="887" y="1957"/>
                    <a:pt x="886" y="1957"/>
                  </a:cubicBezTo>
                  <a:close/>
                  <a:moveTo>
                    <a:pt x="882" y="1982"/>
                  </a:moveTo>
                  <a:cubicBezTo>
                    <a:pt x="883" y="1982"/>
                    <a:pt x="883" y="1983"/>
                    <a:pt x="884" y="1983"/>
                  </a:cubicBezTo>
                  <a:cubicBezTo>
                    <a:pt x="884" y="1982"/>
                    <a:pt x="885" y="1982"/>
                    <a:pt x="885" y="1982"/>
                  </a:cubicBezTo>
                  <a:cubicBezTo>
                    <a:pt x="886" y="1981"/>
                    <a:pt x="887" y="1980"/>
                    <a:pt x="887" y="1979"/>
                  </a:cubicBezTo>
                  <a:cubicBezTo>
                    <a:pt x="890" y="1980"/>
                    <a:pt x="881" y="1985"/>
                    <a:pt x="882" y="1982"/>
                  </a:cubicBezTo>
                  <a:close/>
                  <a:moveTo>
                    <a:pt x="1363" y="1352"/>
                  </a:moveTo>
                  <a:cubicBezTo>
                    <a:pt x="1363" y="1353"/>
                    <a:pt x="1362" y="1352"/>
                    <a:pt x="1361" y="1352"/>
                  </a:cubicBezTo>
                  <a:cubicBezTo>
                    <a:pt x="1360" y="1352"/>
                    <a:pt x="1360" y="1352"/>
                    <a:pt x="1360" y="1353"/>
                  </a:cubicBezTo>
                  <a:cubicBezTo>
                    <a:pt x="1360" y="1354"/>
                    <a:pt x="1360" y="1354"/>
                    <a:pt x="1361" y="1355"/>
                  </a:cubicBezTo>
                  <a:cubicBezTo>
                    <a:pt x="1361" y="1356"/>
                    <a:pt x="1361" y="1358"/>
                    <a:pt x="1361" y="1360"/>
                  </a:cubicBezTo>
                  <a:cubicBezTo>
                    <a:pt x="1360" y="1361"/>
                    <a:pt x="1360" y="1362"/>
                    <a:pt x="1358" y="1364"/>
                  </a:cubicBezTo>
                  <a:cubicBezTo>
                    <a:pt x="1357" y="1365"/>
                    <a:pt x="1356" y="1365"/>
                    <a:pt x="1355" y="1366"/>
                  </a:cubicBezTo>
                  <a:cubicBezTo>
                    <a:pt x="1355" y="1367"/>
                    <a:pt x="1355" y="1369"/>
                    <a:pt x="1354" y="1369"/>
                  </a:cubicBezTo>
                  <a:cubicBezTo>
                    <a:pt x="1353" y="1370"/>
                    <a:pt x="1351" y="1369"/>
                    <a:pt x="1350" y="1370"/>
                  </a:cubicBezTo>
                  <a:cubicBezTo>
                    <a:pt x="1349" y="1372"/>
                    <a:pt x="1348" y="1374"/>
                    <a:pt x="1348" y="1376"/>
                  </a:cubicBezTo>
                  <a:cubicBezTo>
                    <a:pt x="1348" y="1377"/>
                    <a:pt x="1348" y="1379"/>
                    <a:pt x="1347" y="1380"/>
                  </a:cubicBezTo>
                  <a:cubicBezTo>
                    <a:pt x="1346" y="1382"/>
                    <a:pt x="1345" y="1383"/>
                    <a:pt x="1343" y="1384"/>
                  </a:cubicBezTo>
                  <a:cubicBezTo>
                    <a:pt x="1341" y="1385"/>
                    <a:pt x="1340" y="1386"/>
                    <a:pt x="1339" y="1387"/>
                  </a:cubicBezTo>
                  <a:cubicBezTo>
                    <a:pt x="1338" y="1388"/>
                    <a:pt x="1336" y="1389"/>
                    <a:pt x="1335" y="1389"/>
                  </a:cubicBezTo>
                  <a:cubicBezTo>
                    <a:pt x="1334" y="1389"/>
                    <a:pt x="1332" y="1388"/>
                    <a:pt x="1331" y="1388"/>
                  </a:cubicBezTo>
                  <a:cubicBezTo>
                    <a:pt x="1331" y="1388"/>
                    <a:pt x="1330" y="1388"/>
                    <a:pt x="1329" y="1388"/>
                  </a:cubicBezTo>
                  <a:cubicBezTo>
                    <a:pt x="1329" y="1389"/>
                    <a:pt x="1330" y="1390"/>
                    <a:pt x="1330" y="1390"/>
                  </a:cubicBezTo>
                  <a:cubicBezTo>
                    <a:pt x="1330" y="1391"/>
                    <a:pt x="1331" y="1392"/>
                    <a:pt x="1331" y="1392"/>
                  </a:cubicBezTo>
                  <a:cubicBezTo>
                    <a:pt x="1331" y="1394"/>
                    <a:pt x="1330" y="1396"/>
                    <a:pt x="1329" y="1394"/>
                  </a:cubicBezTo>
                  <a:cubicBezTo>
                    <a:pt x="1329" y="1393"/>
                    <a:pt x="1329" y="1392"/>
                    <a:pt x="1329" y="1391"/>
                  </a:cubicBezTo>
                  <a:cubicBezTo>
                    <a:pt x="1329" y="1390"/>
                    <a:pt x="1327" y="1389"/>
                    <a:pt x="1327" y="1388"/>
                  </a:cubicBezTo>
                  <a:cubicBezTo>
                    <a:pt x="1326" y="1387"/>
                    <a:pt x="1328" y="1384"/>
                    <a:pt x="1329" y="1383"/>
                  </a:cubicBezTo>
                  <a:cubicBezTo>
                    <a:pt x="1330" y="1383"/>
                    <a:pt x="1331" y="1384"/>
                    <a:pt x="1332" y="1383"/>
                  </a:cubicBezTo>
                  <a:cubicBezTo>
                    <a:pt x="1333" y="1383"/>
                    <a:pt x="1333" y="1382"/>
                    <a:pt x="1333" y="1381"/>
                  </a:cubicBezTo>
                  <a:cubicBezTo>
                    <a:pt x="1333" y="1379"/>
                    <a:pt x="1332" y="1378"/>
                    <a:pt x="1334" y="1376"/>
                  </a:cubicBezTo>
                  <a:cubicBezTo>
                    <a:pt x="1335" y="1375"/>
                    <a:pt x="1336" y="1374"/>
                    <a:pt x="1338" y="1373"/>
                  </a:cubicBezTo>
                  <a:cubicBezTo>
                    <a:pt x="1339" y="1372"/>
                    <a:pt x="1341" y="1372"/>
                    <a:pt x="1342" y="1371"/>
                  </a:cubicBezTo>
                  <a:cubicBezTo>
                    <a:pt x="1343" y="1371"/>
                    <a:pt x="1344" y="1370"/>
                    <a:pt x="1344" y="1370"/>
                  </a:cubicBezTo>
                  <a:cubicBezTo>
                    <a:pt x="1344" y="1369"/>
                    <a:pt x="1344" y="1368"/>
                    <a:pt x="1344" y="1367"/>
                  </a:cubicBezTo>
                  <a:cubicBezTo>
                    <a:pt x="1345" y="1366"/>
                    <a:pt x="1346" y="1365"/>
                    <a:pt x="1346" y="1363"/>
                  </a:cubicBezTo>
                  <a:cubicBezTo>
                    <a:pt x="1346" y="1362"/>
                    <a:pt x="1346" y="1361"/>
                    <a:pt x="1346" y="1361"/>
                  </a:cubicBezTo>
                  <a:cubicBezTo>
                    <a:pt x="1347" y="1360"/>
                    <a:pt x="1347" y="1360"/>
                    <a:pt x="1348" y="1361"/>
                  </a:cubicBezTo>
                  <a:cubicBezTo>
                    <a:pt x="1348" y="1362"/>
                    <a:pt x="1347" y="1363"/>
                    <a:pt x="1348" y="1363"/>
                  </a:cubicBezTo>
                  <a:cubicBezTo>
                    <a:pt x="1349" y="1363"/>
                    <a:pt x="1349" y="1361"/>
                    <a:pt x="1349" y="1361"/>
                  </a:cubicBezTo>
                  <a:cubicBezTo>
                    <a:pt x="1349" y="1359"/>
                    <a:pt x="1348" y="1358"/>
                    <a:pt x="1348" y="1356"/>
                  </a:cubicBezTo>
                  <a:cubicBezTo>
                    <a:pt x="1348" y="1354"/>
                    <a:pt x="1350" y="1354"/>
                    <a:pt x="1351" y="1353"/>
                  </a:cubicBezTo>
                  <a:cubicBezTo>
                    <a:pt x="1353" y="1351"/>
                    <a:pt x="1350" y="1351"/>
                    <a:pt x="1350" y="1350"/>
                  </a:cubicBezTo>
                  <a:cubicBezTo>
                    <a:pt x="1350" y="1348"/>
                    <a:pt x="1351" y="1349"/>
                    <a:pt x="1351" y="1349"/>
                  </a:cubicBezTo>
                  <a:cubicBezTo>
                    <a:pt x="1352" y="1350"/>
                    <a:pt x="1352" y="1350"/>
                    <a:pt x="1353" y="1350"/>
                  </a:cubicBezTo>
                  <a:cubicBezTo>
                    <a:pt x="1354" y="1351"/>
                    <a:pt x="1356" y="1351"/>
                    <a:pt x="1358" y="1351"/>
                  </a:cubicBezTo>
                  <a:cubicBezTo>
                    <a:pt x="1359" y="1350"/>
                    <a:pt x="1360" y="1350"/>
                    <a:pt x="1360" y="1350"/>
                  </a:cubicBezTo>
                  <a:cubicBezTo>
                    <a:pt x="1361" y="1350"/>
                    <a:pt x="1362" y="1350"/>
                    <a:pt x="1363" y="1350"/>
                  </a:cubicBezTo>
                  <a:cubicBezTo>
                    <a:pt x="1364" y="1350"/>
                    <a:pt x="1364" y="1352"/>
                    <a:pt x="1363" y="135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7000"/>
                  </a:schemeClr>
                </a:gs>
                <a:gs pos="100000">
                  <a:schemeClr val="bg1">
                    <a:lumMod val="92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pt-BR" noProof="0" smtClean="0"/>
              <a:t>Clique para editar o título mestre</a:t>
            </a:r>
            <a:endParaRPr lang="en-U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en-US" noProof="0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en-US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noProof="0" smtClean="0"/>
              <a:pPr/>
              <a:t>10/23/2015</a:t>
            </a:fld>
            <a:endParaRPr lang="en-US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noProof="0" smtClean="0"/>
              <a:pPr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pt-BR" noProof="0" smtClean="0"/>
              <a:t>Clique para editar o título mestre</a:t>
            </a:r>
            <a:endParaRPr lang="en-US" noProof="0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en-US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noProof="0" smtClean="0"/>
              <a:pPr/>
              <a:t>10/23/2015</a:t>
            </a:fld>
            <a:endParaRPr lang="en-US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noProof="0" smtClean="0"/>
              <a:pPr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en-US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en-US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noProof="0" smtClean="0"/>
              <a:pPr/>
              <a:t>10/23/2015</a:t>
            </a:fld>
            <a:endParaRPr lang="en-US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noProof="0" smtClean="0"/>
              <a:pPr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pt-BR" noProof="0" smtClean="0"/>
              <a:t>Clique para editar o título mestre</a:t>
            </a:r>
            <a:endParaRPr lang="en-US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noProof="0" smtClean="0"/>
              <a:pPr/>
              <a:t>10/23/2015</a:t>
            </a:fld>
            <a:endParaRPr lang="en-US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noProof="0" smtClean="0"/>
              <a:pPr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en-US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en-US" noProof="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en-US" noProof="0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noProof="0" smtClean="0"/>
              <a:pPr/>
              <a:t>10/23/2015</a:t>
            </a:fld>
            <a:endParaRPr lang="en-US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noProof="0" smtClean="0"/>
              <a:pPr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en-US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en-US" noProof="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en-US" noProof="0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noProof="0" smtClean="0"/>
              <a:pPr/>
              <a:t>10/23/2015</a:t>
            </a:fld>
            <a:endParaRPr lang="en-US" noProof="0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noProof="0" smtClean="0"/>
              <a:pPr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en-US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noProof="0" smtClean="0"/>
              <a:pPr/>
              <a:t>10/23/2015</a:t>
            </a:fld>
            <a:endParaRPr lang="en-US" noProof="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noProof="0" smtClean="0"/>
              <a:pPr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noProof="0" smtClean="0"/>
              <a:pPr/>
              <a:t>10/23/2015</a:t>
            </a:fld>
            <a:endParaRPr lang="en-US" noProof="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noProof="0" smtClean="0"/>
              <a:pPr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pt-BR" noProof="0" smtClean="0"/>
              <a:t>Clique para editar o título mestre</a:t>
            </a:r>
            <a:endParaRPr lang="en-US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noProof="0" smtClean="0"/>
              <a:pPr/>
              <a:t>10/23/2015</a:t>
            </a:fld>
            <a:endParaRPr lang="en-US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noProof="0" smtClean="0"/>
              <a:pPr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pt-BR" noProof="0" smtClean="0"/>
              <a:t>Clique para editar o título mestre</a:t>
            </a:r>
            <a:endParaRPr lang="en-US" noProof="0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noProof="0" smtClean="0"/>
              <a:pPr/>
              <a:t>10/23/2015</a:t>
            </a:fld>
            <a:endParaRPr lang="en-US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noProof="0" smtClean="0"/>
              <a:pPr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noProof="0" dirty="0" smtClean="0"/>
              <a:t>Clique para editar o título mestre</a:t>
            </a:r>
            <a:endParaRPr lang="en-US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Clique para editar o texto mestre</a:t>
            </a:r>
          </a:p>
          <a:p>
            <a:pPr lvl="1"/>
            <a:r>
              <a:rPr lang="en-US" noProof="0" dirty="0" smtClean="0"/>
              <a:t>Segundo nível</a:t>
            </a:r>
          </a:p>
          <a:p>
            <a:pPr lvl="2"/>
            <a:r>
              <a:rPr lang="en-US" noProof="0" dirty="0" smtClean="0"/>
              <a:t>Terceiro nível</a:t>
            </a:r>
          </a:p>
          <a:p>
            <a:pPr lvl="3"/>
            <a:r>
              <a:rPr lang="en-US" noProof="0" dirty="0" smtClean="0"/>
              <a:t>Quarto nível</a:t>
            </a:r>
          </a:p>
          <a:p>
            <a:pPr lvl="4"/>
            <a:r>
              <a:rPr lang="en-US" noProof="0" dirty="0" smtClean="0"/>
              <a:t>Quinto nível</a:t>
            </a:r>
            <a:endParaRPr lang="en-US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 noProof="0" smtClean="0"/>
              <a:pPr/>
              <a:t>10/23/2015</a:t>
            </a:fld>
            <a:endParaRPr lang="en-US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en-US" noProof="0" smtClean="0"/>
              <a:pPr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ECONOMIA </a:t>
            </a:r>
            <a:endParaRPr lang="pt-BR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pt-BR" dirty="0" smtClean="0">
                <a:solidFill>
                  <a:srgbClr val="545454"/>
                </a:solidFill>
              </a:rPr>
              <a:t>A CRISE ECONÔMICA DE </a:t>
            </a:r>
            <a:r>
              <a:rPr lang="pt-BR" dirty="0" smtClean="0">
                <a:solidFill>
                  <a:srgbClr val="545454"/>
                </a:solidFill>
              </a:rPr>
              <a:t>2015</a:t>
            </a:r>
          </a:p>
          <a:p>
            <a:pPr marL="0" indent="0" algn="l">
              <a:spcBef>
                <a:spcPts val="0"/>
              </a:spcBef>
              <a:buNone/>
            </a:pPr>
            <a:endParaRPr lang="pt-BR" sz="2000" b="0" i="0" dirty="0">
              <a:solidFill>
                <a:srgbClr val="545454"/>
              </a:solidFill>
            </a:endParaRPr>
          </a:p>
          <a:p>
            <a:pPr marL="0" indent="0" algn="l">
              <a:spcBef>
                <a:spcPts val="0"/>
              </a:spcBef>
              <a:buNone/>
            </a:pPr>
            <a:r>
              <a:rPr lang="pt-BR" dirty="0" smtClean="0">
                <a:solidFill>
                  <a:srgbClr val="545454"/>
                </a:solidFill>
              </a:rPr>
              <a:t>Renata Moura Sena</a:t>
            </a:r>
            <a:endParaRPr lang="pt-BR" sz="2000" b="0" i="0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5193830"/>
              </p:ext>
            </p:extLst>
          </p:nvPr>
        </p:nvGraphicFramePr>
        <p:xfrm>
          <a:off x="-26269" y="1124744"/>
          <a:ext cx="12215093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INFLAÇÃO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5" name="CaixaDeTexto 1"/>
          <p:cNvSpPr txBox="1"/>
          <p:nvPr/>
        </p:nvSpPr>
        <p:spPr>
          <a:xfrm>
            <a:off x="10702924" y="627683"/>
            <a:ext cx="1364476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pt-BR" sz="2400" dirty="0" smtClean="0"/>
              <a:t>IPCA</a:t>
            </a:r>
          </a:p>
          <a:p>
            <a:pPr algn="ctr">
              <a:lnSpc>
                <a:spcPct val="90000"/>
              </a:lnSpc>
            </a:pPr>
            <a:r>
              <a:rPr lang="pt-BR" sz="2400" dirty="0" smtClean="0"/>
              <a:t>% anual</a:t>
            </a:r>
            <a:endParaRPr lang="pt-BR" sz="2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10342884" y="6597352"/>
            <a:ext cx="1850186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IPEADATA, 2015</a:t>
            </a:r>
            <a:endParaRPr lang="pt-BR" sz="1200" dirty="0"/>
          </a:p>
        </p:txBody>
      </p:sp>
      <p:sp>
        <p:nvSpPr>
          <p:cNvPr id="8" name="CaixaDeTexto 1"/>
          <p:cNvSpPr txBox="1"/>
          <p:nvPr/>
        </p:nvSpPr>
        <p:spPr>
          <a:xfrm>
            <a:off x="-26268" y="6599152"/>
            <a:ext cx="1721946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pt-BR" sz="1200" dirty="0" smtClean="0"/>
              <a:t>2015 – Até Setembro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56492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Determinantes - investimentos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365120"/>
              </p:ext>
            </p:extLst>
          </p:nvPr>
        </p:nvGraphicFramePr>
        <p:xfrm>
          <a:off x="-1" y="980728"/>
          <a:ext cx="12188825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  <p:sp>
        <p:nvSpPr>
          <p:cNvPr id="7" name="CaixaDeTexto 1"/>
          <p:cNvSpPr txBox="1"/>
          <p:nvPr/>
        </p:nvSpPr>
        <p:spPr>
          <a:xfrm>
            <a:off x="1306910" y="908720"/>
            <a:ext cx="998991" cy="452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600" dirty="0" smtClean="0"/>
              <a:t>% PIB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71724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Determinantes - investimentos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5784558"/>
              </p:ext>
            </p:extLst>
          </p:nvPr>
        </p:nvGraphicFramePr>
        <p:xfrm>
          <a:off x="-1005" y="980728"/>
          <a:ext cx="12189829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0054852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  <p:sp>
        <p:nvSpPr>
          <p:cNvPr id="7" name="CaixaDeTexto 1"/>
          <p:cNvSpPr txBox="1"/>
          <p:nvPr/>
        </p:nvSpPr>
        <p:spPr>
          <a:xfrm>
            <a:off x="7861143" y="980728"/>
            <a:ext cx="4281941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Formação Bruta de Capital</a:t>
            </a:r>
            <a:endParaRPr lang="pt-BR" sz="2400" dirty="0"/>
          </a:p>
        </p:txBody>
      </p:sp>
      <p:sp>
        <p:nvSpPr>
          <p:cNvPr id="8" name="CaixaDeTexto 1"/>
          <p:cNvSpPr txBox="1"/>
          <p:nvPr/>
        </p:nvSpPr>
        <p:spPr>
          <a:xfrm>
            <a:off x="1306910" y="908720"/>
            <a:ext cx="998991" cy="452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600" dirty="0" smtClean="0"/>
              <a:t>% PIB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47373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3486712"/>
              </p:ext>
            </p:extLst>
          </p:nvPr>
        </p:nvGraphicFramePr>
        <p:xfrm>
          <a:off x="0" y="980728"/>
          <a:ext cx="12188825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Determinantes - investimentos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4" name="CaixaDeTexto 1"/>
          <p:cNvSpPr txBox="1"/>
          <p:nvPr/>
        </p:nvSpPr>
        <p:spPr>
          <a:xfrm>
            <a:off x="7361006" y="980728"/>
            <a:ext cx="478207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Investimento Direto Estrangeiro</a:t>
            </a:r>
          </a:p>
        </p:txBody>
      </p:sp>
      <p:sp>
        <p:nvSpPr>
          <p:cNvPr id="6" name="CaixaDeTexto 1"/>
          <p:cNvSpPr txBox="1"/>
          <p:nvPr/>
        </p:nvSpPr>
        <p:spPr>
          <a:xfrm>
            <a:off x="1018881" y="954828"/>
            <a:ext cx="3347339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1600" dirty="0" smtClean="0"/>
              <a:t>Índice: ano base 1995 = 100</a:t>
            </a:r>
            <a:endParaRPr lang="pt-BR" sz="16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14990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257633"/>
              </p:ext>
            </p:extLst>
          </p:nvPr>
        </p:nvGraphicFramePr>
        <p:xfrm>
          <a:off x="33085" y="980728"/>
          <a:ext cx="1215574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Determinantes - investimentos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  <p:sp>
        <p:nvSpPr>
          <p:cNvPr id="10" name="CaixaDeTexto 1"/>
          <p:cNvSpPr txBox="1"/>
          <p:nvPr/>
        </p:nvSpPr>
        <p:spPr>
          <a:xfrm>
            <a:off x="7361006" y="980728"/>
            <a:ext cx="478207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Investimento Direto Estrangeiro</a:t>
            </a:r>
          </a:p>
        </p:txBody>
      </p:sp>
      <p:sp>
        <p:nvSpPr>
          <p:cNvPr id="11" name="CaixaDeTexto 1"/>
          <p:cNvSpPr txBox="1"/>
          <p:nvPr/>
        </p:nvSpPr>
        <p:spPr>
          <a:xfrm>
            <a:off x="1018881" y="954828"/>
            <a:ext cx="3347339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1600" dirty="0" smtClean="0"/>
              <a:t>Índice: ano base 1995 = 100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63320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1332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Determinantes - investimentos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4" name="CaixaDeTexto 1"/>
          <p:cNvSpPr txBox="1"/>
          <p:nvPr/>
        </p:nvSpPr>
        <p:spPr>
          <a:xfrm>
            <a:off x="10002754" y="980728"/>
            <a:ext cx="2140330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Infraestrutura</a:t>
            </a:r>
            <a:endParaRPr lang="pt-BR" sz="2400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7195382"/>
              </p:ext>
            </p:extLst>
          </p:nvPr>
        </p:nvGraphicFramePr>
        <p:xfrm>
          <a:off x="0" y="1124744"/>
          <a:ext cx="1214308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3718148" y="6602837"/>
            <a:ext cx="8480207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FRISCHTAK, C.; CASTELAR PINHEIRO, A. (</a:t>
            </a:r>
            <a:r>
              <a:rPr lang="pt-BR" sz="1200" dirty="0" err="1" smtClean="0"/>
              <a:t>orgs</a:t>
            </a:r>
            <a:r>
              <a:rPr lang="pt-BR" sz="1200" dirty="0" smtClean="0"/>
              <a:t>);Gargalos e Soluções para Infraestrutura no Brasil; FGV; 2014</a:t>
            </a:r>
            <a:endParaRPr lang="pt-BR" sz="1200" dirty="0"/>
          </a:p>
        </p:txBody>
      </p:sp>
      <p:sp>
        <p:nvSpPr>
          <p:cNvPr id="10" name="CaixaDeTexto 1"/>
          <p:cNvSpPr txBox="1"/>
          <p:nvPr/>
        </p:nvSpPr>
        <p:spPr>
          <a:xfrm>
            <a:off x="1018881" y="954828"/>
            <a:ext cx="3347339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600" dirty="0" smtClean="0"/>
              <a:t>% PIB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118544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3852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Política fiscal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CaixaDeTexto 1"/>
          <p:cNvSpPr txBox="1"/>
          <p:nvPr/>
        </p:nvSpPr>
        <p:spPr>
          <a:xfrm>
            <a:off x="9392187" y="980728"/>
            <a:ext cx="168988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Dívida/PIB</a:t>
            </a:r>
            <a:endParaRPr lang="pt-BR" sz="2400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642322"/>
              </p:ext>
            </p:extLst>
          </p:nvPr>
        </p:nvGraphicFramePr>
        <p:xfrm>
          <a:off x="27325" y="1394244"/>
          <a:ext cx="12161499" cy="513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0774932" y="6597352"/>
            <a:ext cx="142218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BCB, 2015</a:t>
            </a:r>
            <a:endParaRPr lang="pt-BR" sz="1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117748" y="6554844"/>
            <a:ext cx="1208985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>
                <a:solidFill>
                  <a:schemeClr val="bg2">
                    <a:lumMod val="50000"/>
                  </a:schemeClr>
                </a:solidFill>
              </a:rPr>
              <a:t>*2015: Agosto</a:t>
            </a:r>
            <a:endParaRPr lang="pt-BR" sz="1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CaixaDeTexto 1"/>
          <p:cNvSpPr txBox="1"/>
          <p:nvPr/>
        </p:nvSpPr>
        <p:spPr>
          <a:xfrm>
            <a:off x="1018881" y="954828"/>
            <a:ext cx="3347339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600" dirty="0" smtClean="0"/>
              <a:t>% PIB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181285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Política monetária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4" name="CaixaDeTexto 1"/>
          <p:cNvSpPr txBox="1"/>
          <p:nvPr/>
        </p:nvSpPr>
        <p:spPr>
          <a:xfrm>
            <a:off x="9190756" y="764704"/>
            <a:ext cx="2961067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Taxa de Juros Real</a:t>
            </a:r>
            <a:endParaRPr lang="pt-BR" sz="2400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2817749"/>
              </p:ext>
            </p:extLst>
          </p:nvPr>
        </p:nvGraphicFramePr>
        <p:xfrm>
          <a:off x="-855" y="977070"/>
          <a:ext cx="12189680" cy="5620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  <p:sp>
        <p:nvSpPr>
          <p:cNvPr id="9" name="CaixaDeTexto 1"/>
          <p:cNvSpPr txBox="1"/>
          <p:nvPr/>
        </p:nvSpPr>
        <p:spPr>
          <a:xfrm>
            <a:off x="1018881" y="954828"/>
            <a:ext cx="3347339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600" dirty="0" smtClean="0"/>
              <a:t>%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5905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Política monetária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075652"/>
              </p:ext>
            </p:extLst>
          </p:nvPr>
        </p:nvGraphicFramePr>
        <p:xfrm>
          <a:off x="59331" y="1161707"/>
          <a:ext cx="12129494" cy="5435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  <p:sp>
        <p:nvSpPr>
          <p:cNvPr id="9" name="CaixaDeTexto 1"/>
          <p:cNvSpPr txBox="1"/>
          <p:nvPr/>
        </p:nvSpPr>
        <p:spPr>
          <a:xfrm>
            <a:off x="9190756" y="764704"/>
            <a:ext cx="2961067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Taxa de Juros Real</a:t>
            </a:r>
            <a:endParaRPr lang="pt-BR" sz="2400" dirty="0"/>
          </a:p>
        </p:txBody>
      </p:sp>
      <p:sp>
        <p:nvSpPr>
          <p:cNvPr id="10" name="CaixaDeTexto 1"/>
          <p:cNvSpPr txBox="1"/>
          <p:nvPr/>
        </p:nvSpPr>
        <p:spPr>
          <a:xfrm>
            <a:off x="1018881" y="954828"/>
            <a:ext cx="3347339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600" dirty="0" smtClean="0"/>
              <a:t>%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99728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Política monetária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4" name="CaixaDeTexto 1"/>
          <p:cNvSpPr txBox="1"/>
          <p:nvPr/>
        </p:nvSpPr>
        <p:spPr>
          <a:xfrm>
            <a:off x="10971214" y="1023944"/>
            <a:ext cx="965329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SELIC</a:t>
            </a:r>
            <a:endParaRPr lang="pt-BR" sz="2400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675962"/>
              </p:ext>
            </p:extLst>
          </p:nvPr>
        </p:nvGraphicFramePr>
        <p:xfrm>
          <a:off x="117747" y="1189436"/>
          <a:ext cx="12071077" cy="5335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10774932" y="6597352"/>
            <a:ext cx="142218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BCB, 2015</a:t>
            </a:r>
            <a:endParaRPr lang="pt-BR" sz="1200" dirty="0"/>
          </a:p>
        </p:txBody>
      </p:sp>
      <p:sp>
        <p:nvSpPr>
          <p:cNvPr id="8" name="CaixaDeTexto 1"/>
          <p:cNvSpPr txBox="1"/>
          <p:nvPr/>
        </p:nvSpPr>
        <p:spPr>
          <a:xfrm>
            <a:off x="1018881" y="954828"/>
            <a:ext cx="3347339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600" dirty="0" smtClean="0"/>
              <a:t>%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119072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217614" y="274638"/>
            <a:ext cx="10853462" cy="1325562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ECONOMIA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pt-BR" sz="2400" b="0" i="0" dirty="0" smtClean="0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PIB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pt-BR" sz="2400" b="0" i="0" dirty="0" smtClean="0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Desemprego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pt-BR" dirty="0" smtClean="0">
                <a:solidFill>
                  <a:srgbClr val="545454"/>
                </a:solidFill>
                <a:latin typeface="Century Gothic"/>
              </a:rPr>
              <a:t>Inflação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pt-BR" sz="2400" b="0" i="0" dirty="0" smtClean="0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Determinantes do PIB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pt-BR" dirty="0" smtClean="0">
                <a:solidFill>
                  <a:srgbClr val="545454"/>
                </a:solidFill>
                <a:latin typeface="Century Gothic"/>
              </a:rPr>
              <a:t>Política Fiscal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pt-BR" sz="2400" b="0" i="0" dirty="0" smtClean="0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Política Monetária 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pt-BR" dirty="0" smtClean="0">
                <a:solidFill>
                  <a:srgbClr val="545454"/>
                </a:solidFill>
                <a:latin typeface="Century Gothic"/>
              </a:rPr>
              <a:t>Política Cambial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pt-BR" sz="2400" b="0" i="0" dirty="0" smtClean="0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Desenvolvimento Econômico</a:t>
            </a:r>
            <a:endParaRPr lang="pt-BR" sz="2400" b="0" i="0" dirty="0">
              <a:solidFill>
                <a:srgbClr val="545454"/>
              </a:solidFill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0262710"/>
              </p:ext>
            </p:extLst>
          </p:nvPr>
        </p:nvGraphicFramePr>
        <p:xfrm>
          <a:off x="0" y="1003303"/>
          <a:ext cx="12188825" cy="559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Política monetária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4" name="CaixaDeTexto 1"/>
          <p:cNvSpPr txBox="1"/>
          <p:nvPr/>
        </p:nvSpPr>
        <p:spPr>
          <a:xfrm>
            <a:off x="6382444" y="956904"/>
            <a:ext cx="5819222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Prêmio de Risco sobre os Empréstimos</a:t>
            </a:r>
            <a:endParaRPr lang="pt-BR" sz="2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  <p:sp>
        <p:nvSpPr>
          <p:cNvPr id="9" name="CaixaDeTexto 1"/>
          <p:cNvSpPr txBox="1"/>
          <p:nvPr/>
        </p:nvSpPr>
        <p:spPr>
          <a:xfrm>
            <a:off x="1018881" y="954828"/>
            <a:ext cx="3347339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600" dirty="0" smtClean="0"/>
              <a:t>%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1665632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Política monetária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2526025"/>
              </p:ext>
            </p:extLst>
          </p:nvPr>
        </p:nvGraphicFramePr>
        <p:xfrm>
          <a:off x="117748" y="1189436"/>
          <a:ext cx="12025336" cy="540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  <p:sp>
        <p:nvSpPr>
          <p:cNvPr id="8" name="CaixaDeTexto 1"/>
          <p:cNvSpPr txBox="1"/>
          <p:nvPr/>
        </p:nvSpPr>
        <p:spPr>
          <a:xfrm>
            <a:off x="6382444" y="956904"/>
            <a:ext cx="5819222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Prêmio de Risco sobre os Empréstimos</a:t>
            </a:r>
            <a:endParaRPr lang="pt-BR" sz="2400" dirty="0"/>
          </a:p>
        </p:txBody>
      </p:sp>
      <p:sp>
        <p:nvSpPr>
          <p:cNvPr id="9" name="CaixaDeTexto 1"/>
          <p:cNvSpPr txBox="1"/>
          <p:nvPr/>
        </p:nvSpPr>
        <p:spPr>
          <a:xfrm>
            <a:off x="1018881" y="954828"/>
            <a:ext cx="3347339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600" dirty="0" smtClean="0"/>
              <a:t>%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9324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Política monetária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4" name="CaixaDeTexto 1"/>
          <p:cNvSpPr txBox="1"/>
          <p:nvPr/>
        </p:nvSpPr>
        <p:spPr>
          <a:xfrm>
            <a:off x="9382774" y="764704"/>
            <a:ext cx="254428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Taxa de Spread</a:t>
            </a:r>
            <a:endParaRPr lang="pt-BR" sz="2400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3940185"/>
              </p:ext>
            </p:extLst>
          </p:nvPr>
        </p:nvGraphicFramePr>
        <p:xfrm>
          <a:off x="-1" y="1189436"/>
          <a:ext cx="12188825" cy="540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  <p:sp>
        <p:nvSpPr>
          <p:cNvPr id="8" name="CaixaDeTexto 1"/>
          <p:cNvSpPr txBox="1"/>
          <p:nvPr/>
        </p:nvSpPr>
        <p:spPr>
          <a:xfrm>
            <a:off x="1018881" y="954828"/>
            <a:ext cx="3347339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600" dirty="0" smtClean="0"/>
              <a:t>%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43310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Política monetária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9011518"/>
              </p:ext>
            </p:extLst>
          </p:nvPr>
        </p:nvGraphicFramePr>
        <p:xfrm>
          <a:off x="26608" y="977070"/>
          <a:ext cx="12162217" cy="5548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  <p:sp>
        <p:nvSpPr>
          <p:cNvPr id="8" name="CaixaDeTexto 1"/>
          <p:cNvSpPr txBox="1"/>
          <p:nvPr/>
        </p:nvSpPr>
        <p:spPr>
          <a:xfrm>
            <a:off x="9382774" y="764704"/>
            <a:ext cx="254428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Taxa de Spread</a:t>
            </a:r>
            <a:endParaRPr lang="pt-BR" sz="2400" dirty="0"/>
          </a:p>
        </p:txBody>
      </p:sp>
      <p:sp>
        <p:nvSpPr>
          <p:cNvPr id="9" name="CaixaDeTexto 1"/>
          <p:cNvSpPr txBox="1"/>
          <p:nvPr/>
        </p:nvSpPr>
        <p:spPr>
          <a:xfrm>
            <a:off x="1018881" y="954828"/>
            <a:ext cx="3347339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600" dirty="0" smtClean="0"/>
              <a:t>%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55581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Política cambial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4" name="CaixaDeTexto 1"/>
          <p:cNvSpPr txBox="1"/>
          <p:nvPr/>
        </p:nvSpPr>
        <p:spPr>
          <a:xfrm>
            <a:off x="9406780" y="764704"/>
            <a:ext cx="2686954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pt-BR" sz="2400" dirty="0" smtClean="0"/>
              <a:t>Taxa de Câmbio</a:t>
            </a:r>
          </a:p>
          <a:p>
            <a:pPr algn="ctr">
              <a:lnSpc>
                <a:spcPct val="90000"/>
              </a:lnSpc>
            </a:pPr>
            <a:r>
              <a:rPr lang="pt-BR" sz="2400" dirty="0" smtClean="0"/>
              <a:t>R$/US$</a:t>
            </a:r>
            <a:endParaRPr lang="pt-BR" sz="2400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9488500"/>
              </p:ext>
            </p:extLst>
          </p:nvPr>
        </p:nvGraphicFramePr>
        <p:xfrm>
          <a:off x="2629" y="1173868"/>
          <a:ext cx="12186195" cy="5279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10720900" y="6597352"/>
            <a:ext cx="142218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BCB, 2015</a:t>
            </a:r>
            <a:endParaRPr lang="pt-BR" sz="1200" dirty="0"/>
          </a:p>
        </p:txBody>
      </p:sp>
      <p:sp>
        <p:nvSpPr>
          <p:cNvPr id="8" name="CaixaDeTexto 1"/>
          <p:cNvSpPr txBox="1"/>
          <p:nvPr/>
        </p:nvSpPr>
        <p:spPr>
          <a:xfrm>
            <a:off x="1018881" y="954828"/>
            <a:ext cx="3347339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600" dirty="0" smtClean="0"/>
              <a:t>R$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32834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Política cambial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0634322"/>
              </p:ext>
            </p:extLst>
          </p:nvPr>
        </p:nvGraphicFramePr>
        <p:xfrm>
          <a:off x="-7975" y="980728"/>
          <a:ext cx="1219680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1"/>
          <p:cNvSpPr txBox="1"/>
          <p:nvPr/>
        </p:nvSpPr>
        <p:spPr>
          <a:xfrm>
            <a:off x="9262764" y="836712"/>
            <a:ext cx="2776722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Total de Reservas</a:t>
            </a:r>
            <a:endParaRPr lang="pt-BR" sz="2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  <p:sp>
        <p:nvSpPr>
          <p:cNvPr id="6" name="CaixaDeTexto 1"/>
          <p:cNvSpPr txBox="1"/>
          <p:nvPr/>
        </p:nvSpPr>
        <p:spPr>
          <a:xfrm>
            <a:off x="1306913" y="954828"/>
            <a:ext cx="3347339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600" dirty="0" smtClean="0"/>
              <a:t>US$ milhões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403998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8454738"/>
              </p:ext>
            </p:extLst>
          </p:nvPr>
        </p:nvGraphicFramePr>
        <p:xfrm>
          <a:off x="30093" y="980728"/>
          <a:ext cx="1215873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Política cambial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  <p:sp>
        <p:nvSpPr>
          <p:cNvPr id="7" name="CaixaDeTexto 1"/>
          <p:cNvSpPr txBox="1"/>
          <p:nvPr/>
        </p:nvSpPr>
        <p:spPr>
          <a:xfrm>
            <a:off x="9262764" y="836712"/>
            <a:ext cx="2776722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Total de Reservas</a:t>
            </a:r>
            <a:endParaRPr lang="pt-BR" sz="2400" dirty="0"/>
          </a:p>
        </p:txBody>
      </p:sp>
      <p:sp>
        <p:nvSpPr>
          <p:cNvPr id="8" name="CaixaDeTexto 1"/>
          <p:cNvSpPr txBox="1"/>
          <p:nvPr/>
        </p:nvSpPr>
        <p:spPr>
          <a:xfrm>
            <a:off x="1306913" y="954828"/>
            <a:ext cx="3347339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600" dirty="0" smtClean="0"/>
              <a:t>US$ milhões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9472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desenvolvimento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4" name="CaixaDeTexto 1"/>
          <p:cNvSpPr txBox="1"/>
          <p:nvPr/>
        </p:nvSpPr>
        <p:spPr>
          <a:xfrm>
            <a:off x="7894612" y="764704"/>
            <a:ext cx="4148893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pt-BR" sz="2400" dirty="0" smtClean="0"/>
              <a:t>Crescimento Populacional</a:t>
            </a:r>
            <a:endParaRPr lang="pt-BR" sz="2400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997870"/>
              </p:ext>
            </p:extLst>
          </p:nvPr>
        </p:nvGraphicFramePr>
        <p:xfrm>
          <a:off x="24111" y="980728"/>
          <a:ext cx="12118973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  <p:sp>
        <p:nvSpPr>
          <p:cNvPr id="7" name="CaixaDeTexto 1"/>
          <p:cNvSpPr txBox="1"/>
          <p:nvPr/>
        </p:nvSpPr>
        <p:spPr>
          <a:xfrm>
            <a:off x="1306913" y="908720"/>
            <a:ext cx="3347339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600" dirty="0" smtClean="0"/>
              <a:t>%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49815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desenvolvimento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8631540"/>
              </p:ext>
            </p:extLst>
          </p:nvPr>
        </p:nvGraphicFramePr>
        <p:xfrm>
          <a:off x="0" y="977070"/>
          <a:ext cx="12188825" cy="5620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9622804" y="6597352"/>
            <a:ext cx="2555508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IBGE; WORLD BANK, 2015</a:t>
            </a:r>
            <a:endParaRPr lang="pt-BR" sz="1200" dirty="0"/>
          </a:p>
        </p:txBody>
      </p:sp>
      <p:sp>
        <p:nvSpPr>
          <p:cNvPr id="7" name="CaixaDeTexto 1"/>
          <p:cNvSpPr txBox="1"/>
          <p:nvPr/>
        </p:nvSpPr>
        <p:spPr>
          <a:xfrm>
            <a:off x="7894612" y="764704"/>
            <a:ext cx="4148893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pt-BR" sz="2400" dirty="0" smtClean="0"/>
              <a:t>Crescimento Populacional</a:t>
            </a:r>
            <a:endParaRPr lang="pt-BR" sz="2400" dirty="0"/>
          </a:p>
        </p:txBody>
      </p:sp>
      <p:sp>
        <p:nvSpPr>
          <p:cNvPr id="8" name="CaixaDeTexto 1"/>
          <p:cNvSpPr txBox="1"/>
          <p:nvPr/>
        </p:nvSpPr>
        <p:spPr>
          <a:xfrm>
            <a:off x="1306913" y="954828"/>
            <a:ext cx="3347339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600" dirty="0" smtClean="0"/>
              <a:t>%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79751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desenvolvimento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4" name="CaixaDeTexto 1"/>
          <p:cNvSpPr txBox="1"/>
          <p:nvPr/>
        </p:nvSpPr>
        <p:spPr>
          <a:xfrm>
            <a:off x="9622804" y="764704"/>
            <a:ext cx="2279791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PIB per capita</a:t>
            </a:r>
            <a:endParaRPr lang="pt-BR" sz="2400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3061124"/>
              </p:ext>
            </p:extLst>
          </p:nvPr>
        </p:nvGraphicFramePr>
        <p:xfrm>
          <a:off x="-1" y="982713"/>
          <a:ext cx="12188825" cy="561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  <p:sp>
        <p:nvSpPr>
          <p:cNvPr id="9" name="CaixaDeTexto 1"/>
          <p:cNvSpPr txBox="1"/>
          <p:nvPr/>
        </p:nvSpPr>
        <p:spPr>
          <a:xfrm>
            <a:off x="1306913" y="954828"/>
            <a:ext cx="3347339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600" dirty="0" smtClean="0"/>
              <a:t>US$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94253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PIB – Produto Interno</a:t>
            </a:r>
            <a:r>
              <a:rPr lang="pt-BR" sz="3800" b="0" i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 Bruto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595352"/>
              </p:ext>
            </p:extLst>
          </p:nvPr>
        </p:nvGraphicFramePr>
        <p:xfrm>
          <a:off x="621804" y="1124744"/>
          <a:ext cx="1116124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  <p:sp>
        <p:nvSpPr>
          <p:cNvPr id="8" name="CaixaDeTexto 1"/>
          <p:cNvSpPr txBox="1"/>
          <p:nvPr/>
        </p:nvSpPr>
        <p:spPr>
          <a:xfrm>
            <a:off x="1306910" y="908720"/>
            <a:ext cx="241123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em US$ bilhões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3008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desenvolvimento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665922"/>
              </p:ext>
            </p:extLst>
          </p:nvPr>
        </p:nvGraphicFramePr>
        <p:xfrm>
          <a:off x="20685" y="943508"/>
          <a:ext cx="12157627" cy="5437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  <p:sp>
        <p:nvSpPr>
          <p:cNvPr id="8" name="CaixaDeTexto 1"/>
          <p:cNvSpPr txBox="1"/>
          <p:nvPr/>
        </p:nvSpPr>
        <p:spPr>
          <a:xfrm>
            <a:off x="9622804" y="764704"/>
            <a:ext cx="2279791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PIB per capita</a:t>
            </a:r>
            <a:endParaRPr lang="pt-BR" sz="2400" dirty="0"/>
          </a:p>
        </p:txBody>
      </p:sp>
      <p:sp>
        <p:nvSpPr>
          <p:cNvPr id="9" name="CaixaDeTexto 1"/>
          <p:cNvSpPr txBox="1"/>
          <p:nvPr/>
        </p:nvSpPr>
        <p:spPr>
          <a:xfrm>
            <a:off x="1306913" y="954828"/>
            <a:ext cx="3347339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600" dirty="0" smtClean="0"/>
              <a:t>US$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536000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desenvolvimento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4" name="CaixaDeTexto 1"/>
          <p:cNvSpPr txBox="1"/>
          <p:nvPr/>
        </p:nvSpPr>
        <p:spPr>
          <a:xfrm>
            <a:off x="8509827" y="692696"/>
            <a:ext cx="3704860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pt-BR" sz="2400" dirty="0" smtClean="0"/>
              <a:t>Gasto Total com Saúde</a:t>
            </a:r>
          </a:p>
          <a:p>
            <a:pPr algn="ctr">
              <a:lnSpc>
                <a:spcPct val="90000"/>
              </a:lnSpc>
            </a:pPr>
            <a:r>
              <a:rPr lang="pt-BR" sz="2400" dirty="0" smtClean="0"/>
              <a:t>(% PIB)</a:t>
            </a:r>
            <a:endParaRPr lang="pt-BR" sz="2400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3109740"/>
              </p:ext>
            </p:extLst>
          </p:nvPr>
        </p:nvGraphicFramePr>
        <p:xfrm>
          <a:off x="0" y="1189436"/>
          <a:ext cx="12178312" cy="540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90684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desenvolvimento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3439331"/>
              </p:ext>
            </p:extLst>
          </p:nvPr>
        </p:nvGraphicFramePr>
        <p:xfrm>
          <a:off x="10516" y="977070"/>
          <a:ext cx="12178309" cy="5620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  <p:sp>
        <p:nvSpPr>
          <p:cNvPr id="8" name="CaixaDeTexto 1"/>
          <p:cNvSpPr txBox="1"/>
          <p:nvPr/>
        </p:nvSpPr>
        <p:spPr>
          <a:xfrm>
            <a:off x="8509827" y="692696"/>
            <a:ext cx="3704860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pt-BR" sz="2400" dirty="0" smtClean="0"/>
              <a:t>Gasto Total com Saúde</a:t>
            </a:r>
          </a:p>
          <a:p>
            <a:pPr algn="ctr">
              <a:lnSpc>
                <a:spcPct val="90000"/>
              </a:lnSpc>
            </a:pPr>
            <a:r>
              <a:rPr lang="pt-BR" sz="2400" dirty="0" smtClean="0"/>
              <a:t>(% PIB)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1809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desenvolvimento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0656104"/>
              </p:ext>
            </p:extLst>
          </p:nvPr>
        </p:nvGraphicFramePr>
        <p:xfrm>
          <a:off x="-1" y="980728"/>
          <a:ext cx="12188825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  <p:sp>
        <p:nvSpPr>
          <p:cNvPr id="8" name="CaixaDeTexto 1"/>
          <p:cNvSpPr txBox="1"/>
          <p:nvPr/>
        </p:nvSpPr>
        <p:spPr>
          <a:xfrm>
            <a:off x="7750596" y="692696"/>
            <a:ext cx="432522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pt-BR" sz="2400" dirty="0" smtClean="0"/>
              <a:t>Gasto Total com Educação</a:t>
            </a:r>
          </a:p>
          <a:p>
            <a:pPr algn="ctr">
              <a:lnSpc>
                <a:spcPct val="90000"/>
              </a:lnSpc>
            </a:pPr>
            <a:r>
              <a:rPr lang="pt-BR" sz="2400" dirty="0" smtClean="0"/>
              <a:t>(% PIB)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26074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desenvolvimento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7421886"/>
              </p:ext>
            </p:extLst>
          </p:nvPr>
        </p:nvGraphicFramePr>
        <p:xfrm>
          <a:off x="-10851" y="980728"/>
          <a:ext cx="12203767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  <p:sp>
        <p:nvSpPr>
          <p:cNvPr id="9" name="CaixaDeTexto 1"/>
          <p:cNvSpPr txBox="1"/>
          <p:nvPr/>
        </p:nvSpPr>
        <p:spPr>
          <a:xfrm>
            <a:off x="7750596" y="692696"/>
            <a:ext cx="4325223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pt-BR" sz="2400" dirty="0" smtClean="0"/>
              <a:t>Gasto Total com Educação</a:t>
            </a:r>
          </a:p>
          <a:p>
            <a:pPr algn="ctr">
              <a:lnSpc>
                <a:spcPct val="90000"/>
              </a:lnSpc>
            </a:pPr>
            <a:r>
              <a:rPr lang="pt-BR" sz="2400" dirty="0" smtClean="0"/>
              <a:t>(% PIB)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5414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11163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11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pt-BR" dirty="0" smtClean="0"/>
          </a:p>
          <a:p>
            <a:pPr marL="45720" indent="0">
              <a:buNone/>
            </a:pPr>
            <a:endParaRPr lang="pt-BR" dirty="0"/>
          </a:p>
          <a:p>
            <a:pPr marL="45720" indent="0" algn="ctr">
              <a:buNone/>
            </a:pPr>
            <a:r>
              <a:rPr lang="pt-BR" sz="3600" dirty="0" smtClean="0"/>
              <a:t>OBRIGADA</a:t>
            </a:r>
            <a:r>
              <a:rPr lang="pt-BR" sz="3600" dirty="0" smtClean="0"/>
              <a:t>!</a:t>
            </a:r>
          </a:p>
          <a:p>
            <a:pPr marL="45720" indent="0" algn="ctr">
              <a:buNone/>
            </a:pPr>
            <a:r>
              <a:rPr lang="pt-BR" sz="3600" smtClean="0"/>
              <a:t>RENATA MOURA SENA</a:t>
            </a:r>
            <a:endParaRPr lang="pt-BR" sz="3600" dirty="0" smtClean="0"/>
          </a:p>
          <a:p>
            <a:pPr marL="45720" indent="0" algn="ctr">
              <a:buNone/>
            </a:pPr>
            <a:r>
              <a:rPr lang="pt-BR" sz="3600" dirty="0" smtClean="0"/>
              <a:t>rmourasena@gmail.com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26545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PIB – Produto Interno</a:t>
            </a:r>
            <a:r>
              <a:rPr lang="pt-BR" sz="3800" b="0" i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 Bruto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2149026"/>
              </p:ext>
            </p:extLst>
          </p:nvPr>
        </p:nvGraphicFramePr>
        <p:xfrm>
          <a:off x="1" y="980728"/>
          <a:ext cx="12188824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9622804" y="6597352"/>
            <a:ext cx="2555508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IBGE; WORLD BANK, 2015</a:t>
            </a:r>
            <a:endParaRPr lang="pt-BR" sz="1200" dirty="0"/>
          </a:p>
        </p:txBody>
      </p:sp>
      <p:sp>
        <p:nvSpPr>
          <p:cNvPr id="8" name="CaixaDeTexto 1"/>
          <p:cNvSpPr txBox="1"/>
          <p:nvPr/>
        </p:nvSpPr>
        <p:spPr>
          <a:xfrm>
            <a:off x="1306910" y="988044"/>
            <a:ext cx="241123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em US$ bilhões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54704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demissões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4374154"/>
              </p:ext>
            </p:extLst>
          </p:nvPr>
        </p:nvGraphicFramePr>
        <p:xfrm>
          <a:off x="0" y="999818"/>
          <a:ext cx="12188825" cy="5597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0292898" y="6597352"/>
            <a:ext cx="1850186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IPEADATA, 2015</a:t>
            </a:r>
            <a:endParaRPr lang="pt-BR" sz="1200" dirty="0"/>
          </a:p>
        </p:txBody>
      </p:sp>
      <p:sp>
        <p:nvSpPr>
          <p:cNvPr id="7" name="CaixaDeTexto 1"/>
          <p:cNvSpPr txBox="1"/>
          <p:nvPr/>
        </p:nvSpPr>
        <p:spPr>
          <a:xfrm>
            <a:off x="9263770" y="1124744"/>
            <a:ext cx="2879314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Empregos Formais</a:t>
            </a:r>
            <a:endParaRPr lang="pt-BR" sz="2400" dirty="0"/>
          </a:p>
        </p:txBody>
      </p:sp>
      <p:sp>
        <p:nvSpPr>
          <p:cNvPr id="8" name="CaixaDeTexto 1"/>
          <p:cNvSpPr txBox="1"/>
          <p:nvPr/>
        </p:nvSpPr>
        <p:spPr>
          <a:xfrm>
            <a:off x="1306910" y="908720"/>
            <a:ext cx="1340432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Pessoas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74992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Taxa de DESEMPREGO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8161708"/>
              </p:ext>
            </p:extLst>
          </p:nvPr>
        </p:nvGraphicFramePr>
        <p:xfrm>
          <a:off x="-1" y="980728"/>
          <a:ext cx="12188825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0292898" y="6597352"/>
            <a:ext cx="1460656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IBGE, 2015</a:t>
            </a:r>
            <a:endParaRPr lang="pt-BR" sz="1200" dirty="0"/>
          </a:p>
        </p:txBody>
      </p:sp>
      <p:sp>
        <p:nvSpPr>
          <p:cNvPr id="7" name="CaixaDeTexto 1"/>
          <p:cNvSpPr txBox="1"/>
          <p:nvPr/>
        </p:nvSpPr>
        <p:spPr>
          <a:xfrm>
            <a:off x="1306910" y="908720"/>
            <a:ext cx="997389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em %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38840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Salário Mínimo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0117610"/>
              </p:ext>
            </p:extLst>
          </p:nvPr>
        </p:nvGraphicFramePr>
        <p:xfrm>
          <a:off x="-1" y="980728"/>
          <a:ext cx="12188825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0292898" y="6597352"/>
            <a:ext cx="1850186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IPEADATA, 2015</a:t>
            </a:r>
            <a:endParaRPr lang="pt-BR" sz="1200" dirty="0"/>
          </a:p>
        </p:txBody>
      </p:sp>
      <p:sp>
        <p:nvSpPr>
          <p:cNvPr id="5" name="CaixaDeTexto 1"/>
          <p:cNvSpPr txBox="1"/>
          <p:nvPr/>
        </p:nvSpPr>
        <p:spPr>
          <a:xfrm>
            <a:off x="8310110" y="1124744"/>
            <a:ext cx="3741730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Salário Mínimo pela PPP</a:t>
            </a:r>
            <a:endParaRPr lang="pt-BR" sz="2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1203163" y="1549477"/>
            <a:ext cx="6259401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600" dirty="0" smtClean="0"/>
              <a:t>PPP: Preço </a:t>
            </a:r>
            <a:r>
              <a:rPr lang="pt-BR" sz="1600" dirty="0"/>
              <a:t>nos Estados Unidos da mesma cesta de bens que se podia adquirir com um salário mínimo no </a:t>
            </a:r>
            <a:r>
              <a:rPr lang="pt-BR" sz="1600" dirty="0" smtClean="0"/>
              <a:t>Brasil, corrigidos pela inflação dos dois países</a:t>
            </a:r>
            <a:endParaRPr lang="pt-BR" sz="1600" dirty="0"/>
          </a:p>
        </p:txBody>
      </p:sp>
      <p:sp>
        <p:nvSpPr>
          <p:cNvPr id="7" name="CaixaDeTexto 1"/>
          <p:cNvSpPr txBox="1"/>
          <p:nvPr/>
        </p:nvSpPr>
        <p:spPr>
          <a:xfrm>
            <a:off x="1306910" y="908720"/>
            <a:ext cx="128432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em US$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2345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RENDA MÉDIA REAL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7424638"/>
              </p:ext>
            </p:extLst>
          </p:nvPr>
        </p:nvGraphicFramePr>
        <p:xfrm>
          <a:off x="117747" y="980728"/>
          <a:ext cx="12071077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0292898" y="6597352"/>
            <a:ext cx="1850186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IPEADATA, 2015</a:t>
            </a:r>
            <a:endParaRPr lang="pt-BR" sz="1200" dirty="0"/>
          </a:p>
        </p:txBody>
      </p:sp>
      <p:sp>
        <p:nvSpPr>
          <p:cNvPr id="5" name="CaixaDeTexto 1"/>
          <p:cNvSpPr txBox="1"/>
          <p:nvPr/>
        </p:nvSpPr>
        <p:spPr>
          <a:xfrm>
            <a:off x="6620418" y="1124744"/>
            <a:ext cx="552266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Renda Média por Pessoa Ocupada</a:t>
            </a:r>
            <a:endParaRPr lang="pt-BR" sz="2400" dirty="0"/>
          </a:p>
        </p:txBody>
      </p:sp>
      <p:sp>
        <p:nvSpPr>
          <p:cNvPr id="6" name="CaixaDeTexto 1"/>
          <p:cNvSpPr txBox="1"/>
          <p:nvPr/>
        </p:nvSpPr>
        <p:spPr>
          <a:xfrm>
            <a:off x="1306910" y="908720"/>
            <a:ext cx="273183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400" dirty="0" smtClean="0"/>
              <a:t>em R$ de Out/14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9245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38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INFLAÇÃO</a:t>
            </a:r>
            <a:endParaRPr lang="pt-BR" sz="38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3789994"/>
              </p:ext>
            </p:extLst>
          </p:nvPr>
        </p:nvGraphicFramePr>
        <p:xfrm>
          <a:off x="-6913" y="980729"/>
          <a:ext cx="12195737" cy="5544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0013975" y="6597352"/>
            <a:ext cx="212910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200" dirty="0" smtClean="0"/>
              <a:t>Fonte: WORLD BANK, 2015</a:t>
            </a:r>
            <a:endParaRPr lang="pt-BR" sz="1200" dirty="0"/>
          </a:p>
        </p:txBody>
      </p:sp>
      <p:sp>
        <p:nvSpPr>
          <p:cNvPr id="5" name="CaixaDeTexto 1"/>
          <p:cNvSpPr txBox="1"/>
          <p:nvPr/>
        </p:nvSpPr>
        <p:spPr>
          <a:xfrm>
            <a:off x="8614692" y="1124744"/>
            <a:ext cx="3567002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pt-BR" sz="2400" dirty="0" smtClean="0"/>
              <a:t>Preços ao Consumidor</a:t>
            </a:r>
          </a:p>
          <a:p>
            <a:pPr algn="ctr">
              <a:lnSpc>
                <a:spcPct val="90000"/>
              </a:lnSpc>
            </a:pPr>
            <a:r>
              <a:rPr lang="pt-BR" sz="2400" dirty="0" smtClean="0"/>
              <a:t>% anual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01173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SouthAmerica_16x9_TP102804884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1EB4595-5B4D-45D5-A933-8BD463BD29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Série de mapas do mundo, apresentação da América do Sul (widescreen)</Template>
  <TotalTime>0</TotalTime>
  <Words>518</Words>
  <Application>Microsoft Office PowerPoint</Application>
  <PresentationFormat>Personalizar</PresentationFormat>
  <Paragraphs>149</Paragraphs>
  <Slides>36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7" baseType="lpstr">
      <vt:lpstr>Continental_SouthAmerica_16x9_TP102804884</vt:lpstr>
      <vt:lpstr>ECONOMIA </vt:lpstr>
      <vt:lpstr>ECONOMIA</vt:lpstr>
      <vt:lpstr>PIB – Produto Interno Bruto</vt:lpstr>
      <vt:lpstr>PIB – Produto Interno Bruto</vt:lpstr>
      <vt:lpstr>demissões</vt:lpstr>
      <vt:lpstr>Taxa de DESEMPREGO</vt:lpstr>
      <vt:lpstr>Salário Mínimo</vt:lpstr>
      <vt:lpstr>RENDA MÉDIA REAL</vt:lpstr>
      <vt:lpstr>INFLAÇÃO</vt:lpstr>
      <vt:lpstr>INFLAÇÃO</vt:lpstr>
      <vt:lpstr>Determinantes - investimentos</vt:lpstr>
      <vt:lpstr>Determinantes - investimentos</vt:lpstr>
      <vt:lpstr>Determinantes - investimentos</vt:lpstr>
      <vt:lpstr>Determinantes - investimentos</vt:lpstr>
      <vt:lpstr>Determinantes - investimentos</vt:lpstr>
      <vt:lpstr>Política fiscal</vt:lpstr>
      <vt:lpstr>Política monetária</vt:lpstr>
      <vt:lpstr>Política monetária</vt:lpstr>
      <vt:lpstr>Política monetária</vt:lpstr>
      <vt:lpstr>Política monetária</vt:lpstr>
      <vt:lpstr>Política monetária</vt:lpstr>
      <vt:lpstr>Política monetária</vt:lpstr>
      <vt:lpstr>Política monetária</vt:lpstr>
      <vt:lpstr>Política cambial</vt:lpstr>
      <vt:lpstr>Política cambial</vt:lpstr>
      <vt:lpstr>Política cambial</vt:lpstr>
      <vt:lpstr>desenvolvimento</vt:lpstr>
      <vt:lpstr>desenvolvimento</vt:lpstr>
      <vt:lpstr>desenvolvimento</vt:lpstr>
      <vt:lpstr>desenvolvimento</vt:lpstr>
      <vt:lpstr>desenvolvimento</vt:lpstr>
      <vt:lpstr>desenvolvimento</vt:lpstr>
      <vt:lpstr>desenvolvimento</vt:lpstr>
      <vt:lpstr>desenvolvimento</vt:lpstr>
      <vt:lpstr>Apresentação do PowerPoint</vt:lpstr>
      <vt:lpstr>Apresentação do PowerPoint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2015-10-22T13:10:44Z</dcterms:created>
  <dcterms:modified xsi:type="dcterms:W3CDTF">2015-10-23T09:23:04Z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TC028048859991</vt:lpwstr>
  </property>
</Properties>
</file>