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92" r:id="rId4"/>
    <p:sldId id="293" r:id="rId5"/>
    <p:sldId id="300" r:id="rId6"/>
    <p:sldId id="305" r:id="rId7"/>
    <p:sldId id="309" r:id="rId8"/>
    <p:sldId id="310" r:id="rId9"/>
    <p:sldId id="302" r:id="rId10"/>
    <p:sldId id="303" r:id="rId11"/>
    <p:sldId id="304" r:id="rId12"/>
    <p:sldId id="301" r:id="rId13"/>
    <p:sldId id="308" r:id="rId14"/>
    <p:sldId id="311" r:id="rId15"/>
    <p:sldId id="294" r:id="rId16"/>
    <p:sldId id="306" r:id="rId17"/>
    <p:sldId id="312" r:id="rId18"/>
    <p:sldId id="307" r:id="rId19"/>
    <p:sldId id="295" r:id="rId20"/>
    <p:sldId id="296" r:id="rId21"/>
    <p:sldId id="297" r:id="rId22"/>
    <p:sldId id="298" r:id="rId23"/>
    <p:sldId id="299" r:id="rId24"/>
    <p:sldId id="286" r:id="rId25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320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36741067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Subtítulo"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4009" y="124166"/>
            <a:ext cx="4353472" cy="2722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Texto do Título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Texto do Título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Nível de Corpo Um</a:t>
            </a:r>
          </a:p>
          <a:p>
            <a:pPr lvl="1">
              <a:defRPr sz="1800"/>
            </a:pPr>
            <a:r>
              <a:rPr sz="3200"/>
              <a:t>Nível de Corpo Dois</a:t>
            </a:r>
          </a:p>
          <a:p>
            <a:pPr lvl="2">
              <a:defRPr sz="1800"/>
            </a:pPr>
            <a:r>
              <a:rPr sz="3200"/>
              <a:t>Nível de Corpo Três</a:t>
            </a:r>
          </a:p>
          <a:p>
            <a:pPr lvl="3">
              <a:defRPr sz="1800"/>
            </a:pPr>
            <a:r>
              <a:rPr sz="3200"/>
              <a:t>Nível de Corpo Quatro</a:t>
            </a:r>
          </a:p>
          <a:p>
            <a:pPr lvl="4">
              <a:defRPr sz="1800"/>
            </a:pPr>
            <a:r>
              <a:rPr sz="3200"/>
              <a:t>Nível de Corpo Cinco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Texto do Título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Texto do Título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Nível de Corpo Um</a:t>
            </a:r>
          </a:p>
          <a:p>
            <a:pPr lvl="1">
              <a:defRPr sz="1800"/>
            </a:pPr>
            <a:r>
              <a:rPr sz="3600"/>
              <a:t>Nível de Corpo Dois</a:t>
            </a:r>
          </a:p>
          <a:p>
            <a:pPr lvl="2">
              <a:defRPr sz="1800"/>
            </a:pPr>
            <a:r>
              <a:rPr sz="3600"/>
              <a:t>Nível de Corpo Três</a:t>
            </a:r>
          </a:p>
          <a:p>
            <a:pPr lvl="3">
              <a:defRPr sz="1800"/>
            </a:pPr>
            <a:r>
              <a:rPr sz="3600"/>
              <a:t>Nível de Corpo Quatro</a:t>
            </a:r>
          </a:p>
          <a:p>
            <a:pPr lvl="4">
              <a:defRPr sz="1800"/>
            </a:pPr>
            <a:r>
              <a:rPr sz="3600"/>
              <a:t>Nível de Corpo Cinco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Texto do Título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Nível de Corpo Um</a:t>
            </a:r>
          </a:p>
          <a:p>
            <a:pPr lvl="1">
              <a:defRPr sz="1800"/>
            </a:pPr>
            <a:r>
              <a:rPr sz="2800"/>
              <a:t>Nível de Corpo Dois</a:t>
            </a:r>
          </a:p>
          <a:p>
            <a:pPr lvl="2">
              <a:defRPr sz="1800"/>
            </a:pPr>
            <a:r>
              <a:rPr sz="2800"/>
              <a:t>Nível de Corpo Três</a:t>
            </a:r>
          </a:p>
          <a:p>
            <a:pPr lvl="3">
              <a:defRPr sz="1800"/>
            </a:pPr>
            <a:r>
              <a:rPr sz="2800"/>
              <a:t>Nível de Corpo Quatro</a:t>
            </a:r>
          </a:p>
          <a:p>
            <a:pPr lvl="4">
              <a:defRPr sz="1800"/>
            </a:pPr>
            <a:r>
              <a:rPr sz="2800"/>
              <a:t>Nível de Corpo Cinco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Nível de Corpo Um</a:t>
            </a:r>
          </a:p>
          <a:p>
            <a:pPr lvl="1">
              <a:defRPr sz="1800"/>
            </a:pPr>
            <a:r>
              <a:rPr sz="3600"/>
              <a:t>Nível de Corpo Dois</a:t>
            </a:r>
          </a:p>
          <a:p>
            <a:pPr lvl="2">
              <a:defRPr sz="1800"/>
            </a:pPr>
            <a:r>
              <a:rPr sz="3600"/>
              <a:t>Nível de Corpo Três</a:t>
            </a:r>
          </a:p>
          <a:p>
            <a:pPr lvl="3">
              <a:defRPr sz="1800"/>
            </a:pPr>
            <a:r>
              <a:rPr sz="3600"/>
              <a:t>Nível de Corpo Quatro</a:t>
            </a:r>
          </a:p>
          <a:p>
            <a:pPr lvl="4">
              <a:defRPr sz="1800"/>
            </a:pPr>
            <a:r>
              <a:rPr sz="3600"/>
              <a:t>Nível de Corpo Cinco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Ac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Texto do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Nível de Corpo Um</a:t>
            </a:r>
          </a:p>
          <a:p>
            <a:pPr lvl="1">
              <a:defRPr sz="1800"/>
            </a:pPr>
            <a:r>
              <a:rPr sz="3600"/>
              <a:t>Nível de Corpo Dois</a:t>
            </a:r>
          </a:p>
          <a:p>
            <a:pPr lvl="2">
              <a:defRPr sz="1800"/>
            </a:pPr>
            <a:r>
              <a:rPr sz="3600"/>
              <a:t>Nível de Corpo Três</a:t>
            </a:r>
          </a:p>
          <a:p>
            <a:pPr lvl="3">
              <a:defRPr sz="1800"/>
            </a:pPr>
            <a:r>
              <a:rPr sz="3600"/>
              <a:t>Nível de Corpo Quatro</a:t>
            </a:r>
          </a:p>
          <a:p>
            <a:pPr lvl="4">
              <a:defRPr sz="1800"/>
            </a:pPr>
            <a:r>
              <a:rPr sz="3600"/>
              <a:t>Nível de Corpo Cinco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youtu.be/BbeO-M-B0MY" TargetMode="Externa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youtu.be/BbeO-M-B0MY" TargetMode="Externa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Oi8cwZ-lK4" TargetMode="External"/><Relationship Id="rId4" Type="http://schemas.openxmlformats.org/officeDocument/2006/relationships/hyperlink" Target="https://youtu.be/2VVoCxdm7T8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4310402"/>
            <a:ext cx="13130018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pt-BR" sz="2800" b="1" dirty="0">
                <a:latin typeface="Bangla MN"/>
                <a:cs typeface="Bangla MN"/>
              </a:rPr>
              <a:t>26. CONGRESSO DO </a:t>
            </a:r>
            <a:r>
              <a:rPr lang="pt-BR" sz="2800" b="1" dirty="0" smtClean="0">
                <a:latin typeface="Bangla MN"/>
                <a:cs typeface="Bangla MN"/>
              </a:rPr>
              <a:t>SINPPEM</a:t>
            </a:r>
          </a:p>
          <a:p>
            <a:r>
              <a:rPr lang="pt-BR" sz="2800" b="1" dirty="0" smtClean="0">
                <a:latin typeface="Bangla MN"/>
                <a:cs typeface="Bangla MN"/>
              </a:rPr>
              <a:t>TEMAS </a:t>
            </a:r>
            <a:r>
              <a:rPr lang="pt-BR" sz="2800" b="1" dirty="0">
                <a:latin typeface="Bangla MN"/>
                <a:cs typeface="Bangla MN"/>
              </a:rPr>
              <a:t>E DILEMAS DA EDUCAÇÃO: DESAFIOS E CAMINHOS</a:t>
            </a:r>
            <a:endParaRPr lang="pt-BR" sz="2800" dirty="0">
              <a:latin typeface="Bangla MN"/>
              <a:cs typeface="Bangla MN"/>
            </a:endParaRPr>
          </a:p>
          <a:p>
            <a:r>
              <a:rPr lang="pt-BR" b="1" dirty="0">
                <a:latin typeface="Bangla MN"/>
                <a:cs typeface="Bangla MN"/>
              </a:rPr>
              <a:t> </a:t>
            </a:r>
            <a:endParaRPr lang="pt-BR" dirty="0">
              <a:latin typeface="Bangla MN"/>
              <a:cs typeface="Bangla MN"/>
            </a:endParaRPr>
          </a:p>
          <a:p>
            <a:r>
              <a:rPr lang="en-US" sz="2800" b="1" dirty="0" smtClean="0">
                <a:latin typeface="Bangla MN"/>
                <a:cs typeface="Bangla MN"/>
              </a:rPr>
              <a:t>Arte </a:t>
            </a:r>
            <a:r>
              <a:rPr lang="en-US" sz="2800" b="1" dirty="0">
                <a:latin typeface="Bangla MN"/>
                <a:cs typeface="Bangla MN"/>
              </a:rPr>
              <a:t>e </a:t>
            </a:r>
            <a:r>
              <a:rPr lang="en-US" sz="2800" b="1" dirty="0" err="1">
                <a:latin typeface="Bangla MN"/>
                <a:cs typeface="Bangla MN"/>
              </a:rPr>
              <a:t>Cultura</a:t>
            </a:r>
            <a:r>
              <a:rPr lang="en-US" sz="2800" b="1" dirty="0">
                <a:latin typeface="Bangla MN"/>
                <a:cs typeface="Bangla MN"/>
              </a:rPr>
              <a:t>: um </a:t>
            </a:r>
            <a:r>
              <a:rPr lang="en-US" sz="2800" b="1" dirty="0" err="1">
                <a:latin typeface="Bangla MN"/>
                <a:cs typeface="Bangla MN"/>
              </a:rPr>
              <a:t>antídoto</a:t>
            </a:r>
            <a:r>
              <a:rPr lang="en-US" sz="2800" b="1" dirty="0">
                <a:latin typeface="Bangla MN"/>
                <a:cs typeface="Bangla MN"/>
              </a:rPr>
              <a:t> contra o </a:t>
            </a:r>
            <a:r>
              <a:rPr lang="en-US" sz="2800" b="1" dirty="0" err="1">
                <a:latin typeface="Bangla MN"/>
                <a:cs typeface="Bangla MN"/>
              </a:rPr>
              <a:t>sono</a:t>
            </a:r>
            <a:r>
              <a:rPr lang="en-US" sz="2800" b="1" dirty="0">
                <a:latin typeface="Bangla MN"/>
                <a:cs typeface="Bangla MN"/>
              </a:rPr>
              <a:t>, </a:t>
            </a:r>
            <a:r>
              <a:rPr lang="en-US" sz="2800" b="1" dirty="0" err="1">
                <a:latin typeface="Bangla MN"/>
                <a:cs typeface="Bangla MN"/>
              </a:rPr>
              <a:t>ou</a:t>
            </a:r>
            <a:r>
              <a:rPr lang="en-US" sz="2800" b="1" dirty="0">
                <a:latin typeface="Bangla MN"/>
                <a:cs typeface="Bangla MN"/>
              </a:rPr>
              <a:t> </a:t>
            </a:r>
            <a:r>
              <a:rPr lang="en-US" sz="2800" b="1" dirty="0" err="1">
                <a:latin typeface="Bangla MN"/>
                <a:cs typeface="Bangla MN"/>
              </a:rPr>
              <a:t>uma</a:t>
            </a:r>
            <a:r>
              <a:rPr lang="en-US" sz="2800" b="1" dirty="0">
                <a:latin typeface="Bangla MN"/>
                <a:cs typeface="Bangla MN"/>
              </a:rPr>
              <a:t> </a:t>
            </a:r>
            <a:r>
              <a:rPr lang="en-US" sz="2800" b="1" dirty="0" err="1">
                <a:latin typeface="Bangla MN"/>
                <a:cs typeface="Bangla MN"/>
              </a:rPr>
              <a:t>dimensão</a:t>
            </a:r>
            <a:r>
              <a:rPr lang="en-US" sz="2800" b="1" dirty="0">
                <a:latin typeface="Bangla MN"/>
                <a:cs typeface="Bangla MN"/>
              </a:rPr>
              <a:t> de </a:t>
            </a:r>
            <a:r>
              <a:rPr lang="en-US" sz="2800" b="1" dirty="0" err="1">
                <a:latin typeface="Bangla MN"/>
                <a:cs typeface="Bangla MN"/>
              </a:rPr>
              <a:t>aprendizagem</a:t>
            </a:r>
            <a:r>
              <a:rPr lang="en-US" sz="2800" b="1" dirty="0">
                <a:latin typeface="Bangla MN"/>
                <a:cs typeface="Bangla MN"/>
              </a:rPr>
              <a:t>?</a:t>
            </a:r>
            <a:endParaRPr lang="pt-BR" sz="2800" dirty="0">
              <a:latin typeface="Bangla MN"/>
              <a:cs typeface="Bangla MN"/>
            </a:endParaRPr>
          </a:p>
          <a:p>
            <a:r>
              <a:rPr lang="en-US" sz="2800" b="1" dirty="0">
                <a:latin typeface="Bangla MN"/>
                <a:cs typeface="Bangla MN"/>
              </a:rPr>
              <a:t>Marta Porto</a:t>
            </a:r>
            <a:endParaRPr lang="pt-BR" sz="2800" dirty="0">
              <a:latin typeface="Bangla MN"/>
              <a:cs typeface="Bangla MN"/>
            </a:endParaRPr>
          </a:p>
          <a:p>
            <a:r>
              <a:rPr lang="en-US" sz="2800" b="1" dirty="0">
                <a:latin typeface="Bangla MN"/>
                <a:cs typeface="Bangla MN"/>
              </a:rPr>
              <a:t>São Paulo, </a:t>
            </a:r>
            <a:r>
              <a:rPr lang="en-US" sz="2800" b="1" dirty="0" err="1">
                <a:latin typeface="Bangla MN"/>
                <a:cs typeface="Bangla MN"/>
              </a:rPr>
              <a:t>Outubro</a:t>
            </a:r>
            <a:r>
              <a:rPr lang="en-US" sz="2800" b="1" dirty="0">
                <a:latin typeface="Bangla MN"/>
                <a:cs typeface="Bangla MN"/>
              </a:rPr>
              <a:t> 2015</a:t>
            </a:r>
            <a:endParaRPr lang="pt-BR" sz="2800" dirty="0">
              <a:latin typeface="Bangla MN"/>
              <a:cs typeface="Bangla MN"/>
            </a:endParaRPr>
          </a:p>
          <a:p>
            <a:pPr lvl="0" defTabSz="650240">
              <a:defRPr sz="1800"/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5-10-19 às 21.05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056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5-10-19 às 21.05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033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5-10-19 às 21.04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103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467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4294967295"/>
          </p:nvPr>
        </p:nvSpPr>
        <p:spPr>
          <a:xfrm>
            <a:off x="9320107" y="8882098"/>
            <a:ext cx="3034453" cy="4107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46" tIns="65023" rIns="130046" bIns="65023"/>
          <a:lstStyle/>
          <a:p>
            <a:pPr lvl="0">
              <a:defRPr sz="1800"/>
            </a:pPr>
            <a:fld id="{86CB4B4D-7CA3-9044-876B-883B54F8677D}" type="slidenum">
              <a:rPr sz="2000"/>
              <a:t>13</a:t>
            </a:fld>
            <a:endParaRPr sz="2000"/>
          </a:p>
        </p:txBody>
      </p:sp>
      <p:sp>
        <p:nvSpPr>
          <p:cNvPr id="113" name="Shape 113"/>
          <p:cNvSpPr/>
          <p:nvPr/>
        </p:nvSpPr>
        <p:spPr>
          <a:xfrm flipH="1">
            <a:off x="640133" y="1562124"/>
            <a:ext cx="7815383" cy="567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2" tIns="65023" rIns="65022" bIns="65023">
            <a:spAutoFit/>
          </a:bodyPr>
          <a:lstStyle/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189130" y="903175"/>
            <a:ext cx="10165430" cy="685314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51200" y="4276636"/>
            <a:ext cx="65024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https://youtu.be/BbeO-M-</a:t>
            </a:r>
            <a:r>
              <a:rPr lang="en-US" dirty="0" smtClean="0">
                <a:hlinkClick r:id="rId2"/>
              </a:rPr>
              <a:t>B0MY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Captura de Tela 2015-10-19 às 21.03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88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4294967295"/>
          </p:nvPr>
        </p:nvSpPr>
        <p:spPr>
          <a:xfrm>
            <a:off x="9320107" y="8882098"/>
            <a:ext cx="3034453" cy="4107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46" tIns="65023" rIns="130046" bIns="65023"/>
          <a:lstStyle/>
          <a:p>
            <a:pPr lvl="0">
              <a:defRPr sz="1800"/>
            </a:pPr>
            <a:fld id="{86CB4B4D-7CA3-9044-876B-883B54F8677D}" type="slidenum">
              <a:rPr sz="2000"/>
              <a:t>14</a:t>
            </a:fld>
            <a:endParaRPr sz="2000"/>
          </a:p>
        </p:txBody>
      </p:sp>
      <p:sp>
        <p:nvSpPr>
          <p:cNvPr id="113" name="Shape 113"/>
          <p:cNvSpPr/>
          <p:nvPr/>
        </p:nvSpPr>
        <p:spPr>
          <a:xfrm flipH="1">
            <a:off x="640133" y="1562124"/>
            <a:ext cx="7815383" cy="567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2" tIns="65023" rIns="65022" bIns="65023">
            <a:spAutoFit/>
          </a:bodyPr>
          <a:lstStyle/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189130" y="903175"/>
            <a:ext cx="10165430" cy="685314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51200" y="4276636"/>
            <a:ext cx="65024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https://youtu.be/BbeO-M-</a:t>
            </a:r>
            <a:r>
              <a:rPr lang="en-US" dirty="0" smtClean="0">
                <a:hlinkClick r:id="rId2"/>
              </a:rPr>
              <a:t>B0MY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aptura de Tela 2015-10-19 às 21.04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776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4294967295"/>
          </p:nvPr>
        </p:nvSpPr>
        <p:spPr>
          <a:xfrm>
            <a:off x="9320107" y="8882098"/>
            <a:ext cx="3034453" cy="4107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46" tIns="65023" rIns="130046" bIns="65023"/>
          <a:lstStyle/>
          <a:p>
            <a:pPr lvl="0">
              <a:defRPr sz="1800"/>
            </a:pPr>
            <a:fld id="{86CB4B4D-7CA3-9044-876B-883B54F8677D}" type="slidenum">
              <a:rPr sz="2000"/>
              <a:t>15</a:t>
            </a:fld>
            <a:endParaRPr sz="2000"/>
          </a:p>
        </p:txBody>
      </p:sp>
      <p:sp>
        <p:nvSpPr>
          <p:cNvPr id="113" name="Shape 113"/>
          <p:cNvSpPr/>
          <p:nvPr/>
        </p:nvSpPr>
        <p:spPr>
          <a:xfrm flipH="1">
            <a:off x="640133" y="1562124"/>
            <a:ext cx="7815383" cy="567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2" tIns="65023" rIns="65022" bIns="65023">
            <a:spAutoFit/>
          </a:bodyPr>
          <a:lstStyle/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189130" y="903175"/>
            <a:ext cx="10165430" cy="685314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7663" y="2873737"/>
            <a:ext cx="3037025" cy="1006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2" tIns="65022" rIns="65022" bIns="65022" numCol="1" spcCol="54186" rtlCol="0" anchor="t">
            <a:spAutoFit/>
          </a:bodyPr>
          <a:lstStyle/>
          <a:p>
            <a:pPr algn="l" defTabSz="1300460" rtl="0" latinLnBrk="1" hangingPunct="0"/>
            <a:r>
              <a:rPr lang="en-US" sz="57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Exemplos</a:t>
            </a:r>
            <a:endParaRPr lang="en-US" sz="57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925" y="3989417"/>
            <a:ext cx="12480190" cy="39651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2000" dirty="0" err="1">
                <a:solidFill>
                  <a:srgbClr val="000000"/>
                </a:solidFill>
              </a:rPr>
              <a:t>Marjo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Kyllönen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– </a:t>
            </a:r>
            <a:r>
              <a:rPr lang="en-US" sz="2000" dirty="0" err="1" smtClean="0">
                <a:solidFill>
                  <a:srgbClr val="000000"/>
                </a:solidFill>
              </a:rPr>
              <a:t>Gerente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Educacional</a:t>
            </a:r>
            <a:r>
              <a:rPr lang="en-US" sz="2000" dirty="0" smtClean="0">
                <a:solidFill>
                  <a:srgbClr val="000000"/>
                </a:solidFill>
              </a:rPr>
              <a:t> de Helsinki, </a:t>
            </a:r>
            <a:r>
              <a:rPr lang="en-US" sz="2000" dirty="0" err="1" smtClean="0">
                <a:solidFill>
                  <a:srgbClr val="000000"/>
                </a:solidFill>
              </a:rPr>
              <a:t>Finlândia</a:t>
            </a:r>
            <a:endParaRPr lang="en-US" sz="2000" dirty="0" smtClean="0">
              <a:solidFill>
                <a:srgbClr val="000000"/>
              </a:solidFill>
            </a:endParaRPr>
          </a:p>
          <a:p>
            <a:pPr rtl="0" latinLnBrk="1" hangingPunct="0"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“</a:t>
            </a:r>
            <a:r>
              <a:rPr lang="en-US" sz="2000" b="1" i="1" dirty="0" err="1" smtClean="0">
                <a:solidFill>
                  <a:srgbClr val="000000"/>
                </a:solidFill>
              </a:rPr>
              <a:t>Precisamos</a:t>
            </a:r>
            <a:r>
              <a:rPr lang="en-US" sz="2000" b="1" i="1" dirty="0" smtClean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mudar</a:t>
            </a:r>
            <a:r>
              <a:rPr lang="en-US" sz="2000" b="1" i="1" dirty="0">
                <a:solidFill>
                  <a:srgbClr val="000000"/>
                </a:solidFill>
              </a:rPr>
              <a:t> a </a:t>
            </a:r>
            <a:r>
              <a:rPr lang="en-US" sz="2000" b="1" i="1" dirty="0" err="1">
                <a:solidFill>
                  <a:srgbClr val="000000"/>
                </a:solidFill>
              </a:rPr>
              <a:t>maneira</a:t>
            </a:r>
            <a:r>
              <a:rPr lang="en-US" sz="2000" b="1" i="1" dirty="0">
                <a:solidFill>
                  <a:srgbClr val="000000"/>
                </a:solidFill>
              </a:rPr>
              <a:t> de </a:t>
            </a:r>
            <a:r>
              <a:rPr lang="en-US" sz="2000" b="1" i="1" dirty="0" err="1">
                <a:solidFill>
                  <a:srgbClr val="000000"/>
                </a:solidFill>
              </a:rPr>
              <a:t>ensinar</a:t>
            </a:r>
            <a:r>
              <a:rPr lang="en-US" sz="2000" b="1" i="1" dirty="0">
                <a:solidFill>
                  <a:srgbClr val="000000"/>
                </a:solidFill>
              </a:rPr>
              <a:t> e o </a:t>
            </a:r>
            <a:r>
              <a:rPr lang="en-US" sz="2000" b="1" i="1" dirty="0" err="1">
                <a:solidFill>
                  <a:srgbClr val="000000"/>
                </a:solidFill>
              </a:rPr>
              <a:t>trabalho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que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é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feito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dentro</a:t>
            </a:r>
            <a:r>
              <a:rPr lang="en-US" sz="2000" b="1" i="1" dirty="0">
                <a:solidFill>
                  <a:srgbClr val="000000"/>
                </a:solidFill>
              </a:rPr>
              <a:t> da </a:t>
            </a:r>
            <a:r>
              <a:rPr lang="en-US" sz="2000" b="1" i="1" dirty="0" err="1">
                <a:solidFill>
                  <a:srgbClr val="000000"/>
                </a:solidFill>
              </a:rPr>
              <a:t>sala</a:t>
            </a:r>
            <a:r>
              <a:rPr lang="en-US" sz="2000" b="1" i="1" dirty="0">
                <a:solidFill>
                  <a:srgbClr val="000000"/>
                </a:solidFill>
              </a:rPr>
              <a:t> de aula. Claro, </a:t>
            </a:r>
            <a:r>
              <a:rPr lang="en-US" sz="2000" b="1" i="1" dirty="0" err="1">
                <a:solidFill>
                  <a:srgbClr val="000000"/>
                </a:solidFill>
              </a:rPr>
              <a:t>ainda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é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endParaRPr lang="en-US" sz="2000" b="1" i="1" dirty="0" smtClean="0">
              <a:solidFill>
                <a:srgbClr val="000000"/>
              </a:solidFill>
            </a:endParaRPr>
          </a:p>
          <a:p>
            <a:pPr rtl="0" latinLnBrk="1" hangingPunct="0">
              <a:lnSpc>
                <a:spcPct val="150000"/>
              </a:lnSpc>
            </a:pPr>
            <a:r>
              <a:rPr lang="en-US" sz="2000" b="1" i="1" dirty="0" err="1" smtClean="0">
                <a:solidFill>
                  <a:srgbClr val="000000"/>
                </a:solidFill>
              </a:rPr>
              <a:t>necessário</a:t>
            </a:r>
            <a:r>
              <a:rPr lang="en-US" sz="2000" b="1" i="1" dirty="0" smtClean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conhecimento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em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matemática</a:t>
            </a:r>
            <a:r>
              <a:rPr lang="en-US" sz="2000" b="1" i="1" dirty="0">
                <a:solidFill>
                  <a:srgbClr val="000000"/>
                </a:solidFill>
              </a:rPr>
              <a:t> e </a:t>
            </a:r>
            <a:r>
              <a:rPr lang="en-US" sz="2000" b="1" i="1" dirty="0" err="1">
                <a:solidFill>
                  <a:srgbClr val="000000"/>
                </a:solidFill>
              </a:rPr>
              <a:t>ciências</a:t>
            </a:r>
            <a:r>
              <a:rPr lang="en-US" sz="2000" b="1" i="1" dirty="0">
                <a:solidFill>
                  <a:srgbClr val="000000"/>
                </a:solidFill>
              </a:rPr>
              <a:t>, mas agora o </a:t>
            </a:r>
            <a:r>
              <a:rPr lang="en-US" sz="2000" b="1" i="1" dirty="0" err="1">
                <a:solidFill>
                  <a:srgbClr val="000000"/>
                </a:solidFill>
              </a:rPr>
              <a:t>foco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é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garantir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às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crianças</a:t>
            </a:r>
            <a:r>
              <a:rPr lang="en-US" sz="2000" b="1" i="1" dirty="0">
                <a:solidFill>
                  <a:srgbClr val="000000"/>
                </a:solidFill>
              </a:rPr>
              <a:t> as </a:t>
            </a:r>
            <a:r>
              <a:rPr lang="en-US" sz="2000" b="1" i="1" dirty="0" err="1">
                <a:solidFill>
                  <a:srgbClr val="000000"/>
                </a:solidFill>
              </a:rPr>
              <a:t>habilidades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 smtClean="0">
                <a:solidFill>
                  <a:srgbClr val="000000"/>
                </a:solidFill>
              </a:rPr>
              <a:t>necessárias</a:t>
            </a:r>
            <a:r>
              <a:rPr lang="en-US" sz="2000" b="1" i="1" dirty="0" smtClean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para</a:t>
            </a:r>
            <a:r>
              <a:rPr lang="en-US" sz="2000" b="1" i="1" dirty="0">
                <a:solidFill>
                  <a:srgbClr val="000000"/>
                </a:solidFill>
              </a:rPr>
              <a:t> a </a:t>
            </a:r>
            <a:r>
              <a:rPr lang="en-US" sz="2000" b="1" i="1" dirty="0" err="1">
                <a:solidFill>
                  <a:srgbClr val="000000"/>
                </a:solidFill>
              </a:rPr>
              <a:t>sociedade</a:t>
            </a:r>
            <a:r>
              <a:rPr lang="en-US" sz="2000" b="1" i="1" dirty="0">
                <a:solidFill>
                  <a:srgbClr val="000000"/>
                </a:solidFill>
              </a:rPr>
              <a:t> do </a:t>
            </a:r>
            <a:r>
              <a:rPr lang="en-US" sz="2000" b="1" i="1" dirty="0" err="1">
                <a:solidFill>
                  <a:srgbClr val="000000"/>
                </a:solidFill>
              </a:rPr>
              <a:t>futuro</a:t>
            </a:r>
            <a:r>
              <a:rPr lang="en-US" sz="2000" b="1" i="1" dirty="0">
                <a:solidFill>
                  <a:srgbClr val="000000"/>
                </a:solidFill>
              </a:rPr>
              <a:t>. O </a:t>
            </a:r>
            <a:r>
              <a:rPr lang="en-US" sz="2000" b="1" i="1" dirty="0" err="1">
                <a:solidFill>
                  <a:srgbClr val="000000"/>
                </a:solidFill>
              </a:rPr>
              <a:t>modo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tradicional</a:t>
            </a:r>
            <a:r>
              <a:rPr lang="en-US" sz="2000" b="1" i="1" dirty="0">
                <a:solidFill>
                  <a:srgbClr val="000000"/>
                </a:solidFill>
              </a:rPr>
              <a:t> de </a:t>
            </a:r>
            <a:r>
              <a:rPr lang="en-US" sz="2000" b="1" i="1" dirty="0" err="1">
                <a:solidFill>
                  <a:srgbClr val="000000"/>
                </a:solidFill>
              </a:rPr>
              <a:t>ensino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foi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feito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para</a:t>
            </a:r>
            <a:r>
              <a:rPr lang="en-US" sz="2000" b="1" i="1" dirty="0">
                <a:solidFill>
                  <a:srgbClr val="000000"/>
                </a:solidFill>
              </a:rPr>
              <a:t> a era industrial, com </a:t>
            </a:r>
            <a:endParaRPr lang="en-US" sz="2000" b="1" i="1" dirty="0" smtClean="0">
              <a:solidFill>
                <a:srgbClr val="000000"/>
              </a:solidFill>
            </a:endParaRPr>
          </a:p>
          <a:p>
            <a:pPr rtl="0" latinLnBrk="1" hangingPunct="0">
              <a:lnSpc>
                <a:spcPct val="150000"/>
              </a:lnSpc>
            </a:pPr>
            <a:r>
              <a:rPr lang="en-US" sz="2000" b="1" i="1" dirty="0" err="1" smtClean="0">
                <a:solidFill>
                  <a:srgbClr val="000000"/>
                </a:solidFill>
              </a:rPr>
              <a:t>todos</a:t>
            </a:r>
            <a:r>
              <a:rPr lang="en-US" sz="2000" b="1" i="1" dirty="0" smtClean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os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trabalhadores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fazendo</a:t>
            </a:r>
            <a:r>
              <a:rPr lang="en-US" sz="2000" b="1" i="1" dirty="0">
                <a:solidFill>
                  <a:srgbClr val="000000"/>
                </a:solidFill>
              </a:rPr>
              <a:t> a </a:t>
            </a:r>
            <a:r>
              <a:rPr lang="en-US" sz="2000" b="1" i="1" dirty="0" err="1">
                <a:solidFill>
                  <a:srgbClr val="000000"/>
                </a:solidFill>
              </a:rPr>
              <a:t>mesma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coisa</a:t>
            </a:r>
            <a:r>
              <a:rPr lang="en-US" sz="2000" b="1" i="1" dirty="0">
                <a:solidFill>
                  <a:srgbClr val="000000"/>
                </a:solidFill>
              </a:rPr>
              <a:t> e se </a:t>
            </a:r>
            <a:r>
              <a:rPr lang="en-US" sz="2000" b="1" i="1" dirty="0" err="1">
                <a:solidFill>
                  <a:srgbClr val="000000"/>
                </a:solidFill>
              </a:rPr>
              <a:t>mostrando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obedientes</a:t>
            </a:r>
            <a:r>
              <a:rPr lang="en-US" sz="2000" b="1" i="1" dirty="0">
                <a:solidFill>
                  <a:srgbClr val="000000"/>
                </a:solidFill>
              </a:rPr>
              <a:t>, mas </a:t>
            </a:r>
            <a:r>
              <a:rPr lang="en-US" sz="2000" b="1" i="1" dirty="0" err="1">
                <a:solidFill>
                  <a:srgbClr val="000000"/>
                </a:solidFill>
              </a:rPr>
              <a:t>para</a:t>
            </a:r>
            <a:r>
              <a:rPr lang="en-US" sz="2000" b="1" i="1" dirty="0">
                <a:solidFill>
                  <a:srgbClr val="000000"/>
                </a:solidFill>
              </a:rPr>
              <a:t> o </a:t>
            </a:r>
            <a:r>
              <a:rPr lang="en-US" sz="2000" b="1" i="1" dirty="0" err="1">
                <a:solidFill>
                  <a:srgbClr val="000000"/>
                </a:solidFill>
              </a:rPr>
              <a:t>amanhã</a:t>
            </a:r>
            <a:r>
              <a:rPr lang="en-US" sz="2000" b="1" i="1" dirty="0">
                <a:solidFill>
                  <a:srgbClr val="000000"/>
                </a:solidFill>
              </a:rPr>
              <a:t> e </a:t>
            </a:r>
            <a:r>
              <a:rPr lang="en-US" sz="2000" b="1" i="1" dirty="0" err="1">
                <a:solidFill>
                  <a:srgbClr val="000000"/>
                </a:solidFill>
              </a:rPr>
              <a:t>para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smtClean="0">
                <a:solidFill>
                  <a:srgbClr val="000000"/>
                </a:solidFill>
              </a:rPr>
              <a:t>o</a:t>
            </a:r>
          </a:p>
          <a:p>
            <a:pPr rtl="0" latinLnBrk="1" hangingPunct="0">
              <a:lnSpc>
                <a:spcPct val="150000"/>
              </a:lnSpc>
            </a:pPr>
            <a:r>
              <a:rPr lang="en-US" sz="2000" b="1" i="1" dirty="0" smtClean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futuro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é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necessário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fazer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diferente</a:t>
            </a:r>
            <a:r>
              <a:rPr lang="en-US" sz="2000" b="1" i="1" dirty="0">
                <a:solidFill>
                  <a:srgbClr val="000000"/>
                </a:solidFill>
              </a:rPr>
              <a:t> e </a:t>
            </a:r>
            <a:r>
              <a:rPr lang="en-US" sz="2000" b="1" i="1" dirty="0" err="1">
                <a:solidFill>
                  <a:srgbClr val="000000"/>
                </a:solidFill>
              </a:rPr>
              <a:t>desenvolver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habilidades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individuais</a:t>
            </a:r>
            <a:r>
              <a:rPr lang="en-US" sz="2000" b="1" i="1" dirty="0">
                <a:solidFill>
                  <a:srgbClr val="000000"/>
                </a:solidFill>
              </a:rPr>
              <a:t> e, </a:t>
            </a:r>
            <a:r>
              <a:rPr lang="en-US" sz="2000" b="1" i="1" dirty="0" err="1">
                <a:solidFill>
                  <a:srgbClr val="000000"/>
                </a:solidFill>
              </a:rPr>
              <a:t>ao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mesmo</a:t>
            </a:r>
            <a:r>
              <a:rPr lang="en-US" sz="2000" b="1" i="1" dirty="0">
                <a:solidFill>
                  <a:srgbClr val="000000"/>
                </a:solidFill>
              </a:rPr>
              <a:t> tempo, </a:t>
            </a:r>
            <a:r>
              <a:rPr lang="en-US" sz="2000" b="1" i="1" dirty="0" err="1">
                <a:solidFill>
                  <a:srgbClr val="000000"/>
                </a:solidFill>
              </a:rPr>
              <a:t>demonstrar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endParaRPr lang="en-US" sz="2000" b="1" i="1" dirty="0" smtClean="0">
              <a:solidFill>
                <a:srgbClr val="000000"/>
              </a:solidFill>
            </a:endParaRPr>
          </a:p>
          <a:p>
            <a:pPr rtl="0" latinLnBrk="1" hangingPunct="0">
              <a:lnSpc>
                <a:spcPct val="150000"/>
              </a:lnSpc>
            </a:pPr>
            <a:r>
              <a:rPr lang="en-US" sz="2000" b="1" i="1" dirty="0" err="1" smtClean="0">
                <a:solidFill>
                  <a:srgbClr val="000000"/>
                </a:solidFill>
              </a:rPr>
              <a:t>colaboração</a:t>
            </a:r>
            <a:r>
              <a:rPr lang="en-US" sz="2000" b="1" i="1" dirty="0">
                <a:solidFill>
                  <a:srgbClr val="000000"/>
                </a:solidFill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</a:rPr>
              <a:t>capacidade</a:t>
            </a:r>
            <a:r>
              <a:rPr lang="en-US" sz="2000" b="1" i="1" dirty="0">
                <a:solidFill>
                  <a:srgbClr val="000000"/>
                </a:solidFill>
              </a:rPr>
              <a:t> de </a:t>
            </a:r>
            <a:r>
              <a:rPr lang="en-US" sz="2000" b="1" i="1" dirty="0" err="1">
                <a:solidFill>
                  <a:srgbClr val="000000"/>
                </a:solidFill>
              </a:rPr>
              <a:t>inovar</a:t>
            </a:r>
            <a:r>
              <a:rPr lang="en-US" sz="2000" b="1" i="1" dirty="0">
                <a:solidFill>
                  <a:srgbClr val="000000"/>
                </a:solidFill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</a:rPr>
              <a:t>ter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coragem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para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fracassar</a:t>
            </a:r>
            <a:r>
              <a:rPr lang="en-US" sz="2000" b="1" i="1" dirty="0">
                <a:solidFill>
                  <a:srgbClr val="000000"/>
                </a:solidFill>
              </a:rPr>
              <a:t> e </a:t>
            </a:r>
            <a:r>
              <a:rPr lang="en-US" sz="2000" b="1" i="1" dirty="0" err="1">
                <a:solidFill>
                  <a:srgbClr val="000000"/>
                </a:solidFill>
              </a:rPr>
              <a:t>encontrar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novos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</a:p>
          <a:p>
            <a:pPr rtl="0" latinLnBrk="1" hangingPunct="0">
              <a:lnSpc>
                <a:spcPct val="150000"/>
              </a:lnSpc>
            </a:pPr>
            <a:r>
              <a:rPr lang="en-US" sz="2000" b="1" i="1" dirty="0" err="1" smtClean="0">
                <a:solidFill>
                  <a:srgbClr val="000000"/>
                </a:solidFill>
              </a:rPr>
              <a:t>modos</a:t>
            </a:r>
            <a:r>
              <a:rPr lang="en-US" sz="2000" b="1" i="1" dirty="0" smtClean="0">
                <a:solidFill>
                  <a:srgbClr val="000000"/>
                </a:solidFill>
              </a:rPr>
              <a:t> </a:t>
            </a:r>
            <a:r>
              <a:rPr lang="en-US" sz="2000" b="1" i="1" dirty="0">
                <a:solidFill>
                  <a:srgbClr val="000000"/>
                </a:solidFill>
              </a:rPr>
              <a:t>de </a:t>
            </a:r>
            <a:r>
              <a:rPr lang="en-US" sz="2000" b="1" i="1" dirty="0" err="1">
                <a:solidFill>
                  <a:srgbClr val="000000"/>
                </a:solidFill>
              </a:rPr>
              <a:t>fazer</a:t>
            </a:r>
            <a:r>
              <a:rPr lang="en-US" sz="2000" b="1" i="1" dirty="0">
                <a:solidFill>
                  <a:srgbClr val="000000"/>
                </a:solidFill>
              </a:rPr>
              <a:t> as </a:t>
            </a:r>
            <a:r>
              <a:rPr lang="en-US" sz="2000" b="1" i="1" dirty="0" err="1">
                <a:solidFill>
                  <a:srgbClr val="000000"/>
                </a:solidFill>
              </a:rPr>
              <a:t>coisas</a:t>
            </a:r>
            <a:r>
              <a:rPr lang="en-US" b="1" i="1" dirty="0">
                <a:solidFill>
                  <a:srgbClr val="000000"/>
                </a:solidFill>
              </a:rPr>
              <a:t>.</a:t>
            </a:r>
            <a:endParaRPr kumimoji="0" lang="en-US" sz="36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01738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4294967295"/>
          </p:nvPr>
        </p:nvSpPr>
        <p:spPr>
          <a:xfrm>
            <a:off x="9320107" y="8882098"/>
            <a:ext cx="3034453" cy="4107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46" tIns="65023" rIns="130046" bIns="65023"/>
          <a:lstStyle/>
          <a:p>
            <a:pPr lvl="0">
              <a:defRPr sz="1800"/>
            </a:pPr>
            <a:endParaRPr sz="2000" dirty="0"/>
          </a:p>
        </p:txBody>
      </p:sp>
      <p:sp>
        <p:nvSpPr>
          <p:cNvPr id="113" name="Shape 113"/>
          <p:cNvSpPr/>
          <p:nvPr/>
        </p:nvSpPr>
        <p:spPr>
          <a:xfrm flipH="1">
            <a:off x="640133" y="1562124"/>
            <a:ext cx="7815383" cy="567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2" tIns="65023" rIns="65022" bIns="65023">
            <a:spAutoFit/>
          </a:bodyPr>
          <a:lstStyle/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189130" y="903175"/>
            <a:ext cx="10165430" cy="685314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endParaRPr lang="en-US" dirty="0"/>
          </a:p>
        </p:txBody>
      </p:sp>
      <p:pic>
        <p:nvPicPr>
          <p:cNvPr id="4" name="Picture 3" descr="Captura de Tela 2015-10-19 às 22.07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64179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844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4294967295"/>
          </p:nvPr>
        </p:nvSpPr>
        <p:spPr>
          <a:xfrm>
            <a:off x="9320107" y="8882098"/>
            <a:ext cx="3034453" cy="4107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46" tIns="65023" rIns="130046" bIns="65023"/>
          <a:lstStyle/>
          <a:p>
            <a:pPr lvl="0">
              <a:defRPr sz="1800"/>
            </a:pPr>
            <a:endParaRPr sz="2000" dirty="0"/>
          </a:p>
        </p:txBody>
      </p:sp>
      <p:sp>
        <p:nvSpPr>
          <p:cNvPr id="113" name="Shape 113"/>
          <p:cNvSpPr/>
          <p:nvPr/>
        </p:nvSpPr>
        <p:spPr>
          <a:xfrm flipH="1">
            <a:off x="640133" y="1562124"/>
            <a:ext cx="7815383" cy="567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2" tIns="65023" rIns="65022" bIns="65023">
            <a:spAutoFit/>
          </a:bodyPr>
          <a:lstStyle/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189130" y="903175"/>
            <a:ext cx="10165430" cy="685314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330810"/>
            <a:ext cx="13004799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ngla MN"/>
                <a:cs typeface="Bangla MN"/>
                <a:sym typeface="Helvetica Light"/>
              </a:rPr>
              <a:t>Gin</a:t>
            </a:r>
            <a:r>
              <a:rPr kumimoji="0" lang="en-US" sz="2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ngla MN"/>
                <a:cs typeface="Bangla MN"/>
                <a:sym typeface="Helvetica Light"/>
              </a:rPr>
              <a:t>ásios</a:t>
            </a: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ngla MN"/>
                <a:cs typeface="Bangla MN"/>
                <a:sym typeface="Helvetica Light"/>
              </a:rPr>
              <a:t> </a:t>
            </a:r>
            <a:r>
              <a:rPr kumimoji="0" lang="en-US" sz="2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ngla MN"/>
                <a:cs typeface="Bangla MN"/>
                <a:sym typeface="Helvetica Light"/>
              </a:rPr>
              <a:t>Experimentais</a:t>
            </a:r>
            <a:endParaRPr kumimoji="0" lang="en-US" sz="28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Bangla MN"/>
              <a:cs typeface="Bangla MN"/>
              <a:sym typeface="Helvetica Light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28 GECs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7. </a:t>
            </a:r>
            <a:r>
              <a:rPr lang="en-US" sz="2000" dirty="0" err="1" smtClean="0">
                <a:solidFill>
                  <a:srgbClr val="000000"/>
                </a:solidFill>
                <a:latin typeface="Bangla MN"/>
                <a:cs typeface="Bangla MN"/>
              </a:rPr>
              <a:t>ao</a:t>
            </a: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 9. </a:t>
            </a:r>
            <a:r>
              <a:rPr lang="en-US" sz="2000" dirty="0" err="1" smtClean="0">
                <a:solidFill>
                  <a:srgbClr val="000000"/>
                </a:solidFill>
                <a:latin typeface="Bangla MN"/>
                <a:cs typeface="Bangla MN"/>
              </a:rPr>
              <a:t>Ano</a:t>
            </a:r>
            <a:endParaRPr lang="en-US" sz="2000" dirty="0" smtClean="0">
              <a:solidFill>
                <a:srgbClr val="000000"/>
              </a:solidFill>
              <a:latin typeface="Bangla MN"/>
              <a:cs typeface="Bangla MN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Tempo Integral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err="1" smtClean="0">
                <a:solidFill>
                  <a:srgbClr val="000000"/>
                </a:solidFill>
                <a:latin typeface="Bangla MN"/>
                <a:cs typeface="Bangla MN"/>
              </a:rPr>
              <a:t>Projeto</a:t>
            </a: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Bangla MN"/>
                <a:cs typeface="Bangla MN"/>
              </a:rPr>
              <a:t>Ressonância</a:t>
            </a:r>
            <a:endParaRPr lang="en-US" sz="2000" dirty="0" smtClean="0">
              <a:solidFill>
                <a:srgbClr val="000000"/>
              </a:solidFill>
              <a:latin typeface="Bangla MN"/>
              <a:cs typeface="Bangla MN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10 </a:t>
            </a:r>
            <a:r>
              <a:rPr lang="en-US" sz="2000" dirty="0" err="1" smtClean="0">
                <a:solidFill>
                  <a:srgbClr val="000000"/>
                </a:solidFill>
                <a:latin typeface="Bangla MN"/>
                <a:cs typeface="Bangla MN"/>
              </a:rPr>
              <a:t>Unidades</a:t>
            </a: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Bangla MN"/>
                <a:cs typeface="Bangla MN"/>
              </a:rPr>
              <a:t>Escolares</a:t>
            </a: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 Rio com </a:t>
            </a:r>
            <a:r>
              <a:rPr lang="en-US" sz="2000" dirty="0" err="1" smtClean="0">
                <a:solidFill>
                  <a:srgbClr val="000000"/>
                </a:solidFill>
                <a:latin typeface="Bangla MN"/>
                <a:cs typeface="Bangla MN"/>
              </a:rPr>
              <a:t>Melhor</a:t>
            </a: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Bangla MN"/>
                <a:cs typeface="Bangla MN"/>
              </a:rPr>
              <a:t>desempenho</a:t>
            </a: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, 9 </a:t>
            </a:r>
            <a:r>
              <a:rPr lang="en-US" sz="2000" dirty="0" err="1" smtClean="0">
                <a:solidFill>
                  <a:srgbClr val="000000"/>
                </a:solidFill>
                <a:latin typeface="Bangla MN"/>
                <a:cs typeface="Bangla MN"/>
              </a:rPr>
              <a:t>são</a:t>
            </a: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err="1" smtClean="0">
                <a:solidFill>
                  <a:srgbClr val="000000"/>
                </a:solidFill>
                <a:latin typeface="Bangla MN"/>
                <a:cs typeface="Bangla MN"/>
              </a:rPr>
              <a:t>Ginários</a:t>
            </a: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Bangla MN"/>
                <a:cs typeface="Bangla MN"/>
              </a:rPr>
              <a:t>Experimentais</a:t>
            </a: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latin typeface="Bangla MN"/>
                <a:cs typeface="Bangla MN"/>
              </a:rPr>
              <a:t>Artes</a:t>
            </a: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, Samba, </a:t>
            </a:r>
            <a:r>
              <a:rPr lang="en-US" sz="2000" dirty="0" err="1" smtClean="0">
                <a:solidFill>
                  <a:srgbClr val="000000"/>
                </a:solidFill>
                <a:latin typeface="Bangla MN"/>
                <a:cs typeface="Bangla MN"/>
              </a:rPr>
              <a:t>Tecnologias</a:t>
            </a:r>
            <a:endParaRPr lang="en-US" sz="2000" dirty="0" smtClean="0">
              <a:solidFill>
                <a:srgbClr val="000000"/>
              </a:solidFill>
              <a:latin typeface="Bangla MN"/>
              <a:cs typeface="Bangla MN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Bangla MN"/>
                <a:cs typeface="Bangla MN"/>
              </a:rPr>
              <a:t>Olímpicos</a:t>
            </a: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)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000000"/>
                </a:solidFill>
                <a:latin typeface="Bangla MN"/>
                <a:cs typeface="Bangla MN"/>
              </a:rPr>
              <a:t>IDERIO (2010- 4,2 ;2014- 6,5)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" name="Picture 4" descr="Captura de Tela 2015-10-20 às 11.41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0" y="2768019"/>
            <a:ext cx="3517900" cy="5334000"/>
          </a:xfrm>
          <a:prstGeom prst="rect">
            <a:avLst/>
          </a:prstGeom>
        </p:spPr>
      </p:pic>
      <p:pic>
        <p:nvPicPr>
          <p:cNvPr id="6" name="Picture 5" descr="Captura de Tela 2015-10-20 às 11.40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58" y="4543070"/>
            <a:ext cx="35433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320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4294967295"/>
          </p:nvPr>
        </p:nvSpPr>
        <p:spPr>
          <a:xfrm>
            <a:off x="9320107" y="8882098"/>
            <a:ext cx="3034453" cy="4107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46" tIns="65023" rIns="130046" bIns="65023"/>
          <a:lstStyle/>
          <a:p>
            <a:pPr lvl="0">
              <a:defRPr sz="1800"/>
            </a:pPr>
            <a:r>
              <a:rPr lang="x-none" sz="2000" b="1" dirty="0" smtClean="0"/>
              <a:t>Orchard Gardens, Massachusetts, USA</a:t>
            </a:r>
            <a:endParaRPr sz="2000" b="1" dirty="0"/>
          </a:p>
        </p:txBody>
      </p:sp>
      <p:sp>
        <p:nvSpPr>
          <p:cNvPr id="113" name="Shape 113"/>
          <p:cNvSpPr/>
          <p:nvPr/>
        </p:nvSpPr>
        <p:spPr>
          <a:xfrm flipH="1">
            <a:off x="640133" y="1562124"/>
            <a:ext cx="7815383" cy="567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2" tIns="65023" rIns="65022" bIns="65023">
            <a:spAutoFit/>
          </a:bodyPr>
          <a:lstStyle/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  <a:p>
            <a:pPr lvl="0"/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189130" y="903175"/>
            <a:ext cx="10165430" cy="685314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endParaRPr lang="en-US" dirty="0"/>
          </a:p>
        </p:txBody>
      </p:sp>
      <p:pic>
        <p:nvPicPr>
          <p:cNvPr id="3" name="Picture 2" descr="Captura de Tela 2015-10-20 às 10.28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"/>
            <a:ext cx="7937500" cy="6108700"/>
          </a:xfrm>
          <a:prstGeom prst="rect">
            <a:avLst/>
          </a:prstGeom>
        </p:spPr>
      </p:pic>
      <p:pic>
        <p:nvPicPr>
          <p:cNvPr id="5" name="Picture 4" descr="Captura de Tela 2015-10-20 às 10.28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0"/>
            <a:ext cx="7048500" cy="8204200"/>
          </a:xfrm>
          <a:prstGeom prst="rect">
            <a:avLst/>
          </a:prstGeom>
        </p:spPr>
      </p:pic>
      <p:pic>
        <p:nvPicPr>
          <p:cNvPr id="6" name="Picture 5" descr="Captura de Tela 2015-10-20 às 10.29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1938"/>
            <a:ext cx="7505700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956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sldNum" sz="quarter" idx="4294967295"/>
          </p:nvPr>
        </p:nvSpPr>
        <p:spPr>
          <a:xfrm>
            <a:off x="9320107" y="8882098"/>
            <a:ext cx="3034453" cy="4107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46" tIns="65023" rIns="130046" bIns="65023"/>
          <a:lstStyle/>
          <a:p>
            <a:pPr lvl="0">
              <a:defRPr sz="1800"/>
            </a:pPr>
            <a:fld id="{86CB4B4D-7CA3-9044-876B-883B54F8677D}" type="slidenum">
              <a:rPr sz="2000"/>
              <a:t>19</a:t>
            </a:fld>
            <a:endParaRPr sz="2000"/>
          </a:p>
        </p:txBody>
      </p:sp>
      <p:pic>
        <p:nvPicPr>
          <p:cNvPr id="146" name="Captura de Tela 2015-03-10 às 01.57.1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548" y="1427750"/>
            <a:ext cx="12233124" cy="72506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94268834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5981125" y="4284795"/>
            <a:ext cx="10259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banksy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48919" cy="9753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90074" y="4284795"/>
            <a:ext cx="561472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/>
            </a:pPr>
            <a:r>
              <a:rPr lang="en-US" sz="4000" dirty="0">
                <a:latin typeface="Bangla MN"/>
                <a:ea typeface="Calibri"/>
                <a:cs typeface="Bangla MN"/>
                <a:sym typeface="Calibri"/>
              </a:rPr>
              <a:t>A </a:t>
            </a:r>
            <a:r>
              <a:rPr lang="en-US" sz="4000" dirty="0" err="1">
                <a:latin typeface="Bangla MN"/>
                <a:ea typeface="Calibri"/>
                <a:cs typeface="Bangla MN"/>
                <a:sym typeface="Calibri"/>
              </a:rPr>
              <a:t>beleza</a:t>
            </a:r>
            <a:r>
              <a:rPr lang="en-US" sz="4000" dirty="0">
                <a:latin typeface="Bangla MN"/>
                <a:ea typeface="Calibri"/>
                <a:cs typeface="Bangla MN"/>
                <a:sym typeface="Calibri"/>
              </a:rPr>
              <a:t> </a:t>
            </a:r>
            <a:r>
              <a:rPr lang="en-US" sz="4000" dirty="0" err="1">
                <a:latin typeface="Bangla MN"/>
                <a:ea typeface="Calibri"/>
                <a:cs typeface="Bangla MN"/>
                <a:sym typeface="Calibri"/>
              </a:rPr>
              <a:t>é</a:t>
            </a:r>
            <a:r>
              <a:rPr lang="en-US" sz="4000" dirty="0">
                <a:latin typeface="Bangla MN"/>
                <a:ea typeface="Calibri"/>
                <a:cs typeface="Bangla MN"/>
                <a:sym typeface="Calibri"/>
              </a:rPr>
              <a:t> </a:t>
            </a:r>
            <a:r>
              <a:rPr lang="en-US" sz="4000" dirty="0" err="1">
                <a:latin typeface="Bangla MN"/>
                <a:ea typeface="Calibri"/>
                <a:cs typeface="Bangla MN"/>
                <a:sym typeface="Calibri"/>
              </a:rPr>
              <a:t>necessária</a:t>
            </a:r>
            <a:r>
              <a:rPr lang="en-US" sz="4000" dirty="0">
                <a:latin typeface="Bangla MN"/>
                <a:ea typeface="Calibri"/>
                <a:cs typeface="Bangla MN"/>
                <a:sym typeface="Calibri"/>
              </a:rPr>
              <a:t>.</a:t>
            </a:r>
          </a:p>
          <a:p>
            <a:pPr lvl="0">
              <a:defRPr sz="1800"/>
            </a:pPr>
            <a:r>
              <a:rPr lang="en-US" sz="2800" dirty="0">
                <a:latin typeface="Bangla MN"/>
                <a:ea typeface="Calibri"/>
                <a:cs typeface="Bangla MN"/>
                <a:sym typeface="Calibri"/>
              </a:rPr>
              <a:t>Gaston </a:t>
            </a:r>
            <a:r>
              <a:rPr lang="en-US" sz="2800" dirty="0" err="1">
                <a:latin typeface="Bangla MN"/>
                <a:ea typeface="Calibri"/>
                <a:cs typeface="Bangla MN"/>
                <a:sym typeface="Calibri"/>
              </a:rPr>
              <a:t>Bachelard</a:t>
            </a:r>
            <a:endParaRPr lang="en-US" sz="2800" dirty="0">
              <a:latin typeface="Bangla MN"/>
              <a:ea typeface="Calibri"/>
              <a:cs typeface="Bangla MN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sldNum" sz="quarter" idx="4294967295"/>
          </p:nvPr>
        </p:nvSpPr>
        <p:spPr>
          <a:xfrm>
            <a:off x="9320107" y="8882098"/>
            <a:ext cx="3034453" cy="4107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46" tIns="65023" rIns="130046" bIns="65023"/>
          <a:lstStyle/>
          <a:p>
            <a:pPr lvl="0">
              <a:defRPr sz="1800"/>
            </a:pPr>
            <a:fld id="{86CB4B4D-7CA3-9044-876B-883B54F8677D}" type="slidenum">
              <a:rPr sz="2000"/>
              <a:t>20</a:t>
            </a:fld>
            <a:endParaRPr sz="2000"/>
          </a:p>
        </p:txBody>
      </p:sp>
      <p:pic>
        <p:nvPicPr>
          <p:cNvPr id="149" name="Captura de Tela 2015-03-10 às 02.10.5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4" y="1"/>
            <a:ext cx="12997996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3235623" y="4613091"/>
            <a:ext cx="6262622" cy="68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3" rIns="65022" bIns="65023">
            <a:spAutoFit/>
          </a:bodyPr>
          <a:lstStyle/>
          <a:p>
            <a:pPr lvl="0"/>
            <a:r>
              <a:t>http://www.31bienal.org.br/pt/</a:t>
            </a:r>
          </a:p>
        </p:txBody>
      </p:sp>
      <p:sp>
        <p:nvSpPr>
          <p:cNvPr id="151" name="Shape 151"/>
          <p:cNvSpPr/>
          <p:nvPr/>
        </p:nvSpPr>
        <p:spPr>
          <a:xfrm>
            <a:off x="3416245" y="4793713"/>
            <a:ext cx="6262622" cy="68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3" rIns="65022" bIns="65023">
            <a:spAutoFit/>
          </a:bodyPr>
          <a:lstStyle/>
          <a:p>
            <a:pPr lvl="0"/>
            <a:r>
              <a:t>http://www.31bienal.org.br/pt/</a:t>
            </a:r>
          </a:p>
        </p:txBody>
      </p:sp>
      <p:sp>
        <p:nvSpPr>
          <p:cNvPr id="152" name="Shape 152"/>
          <p:cNvSpPr/>
          <p:nvPr/>
        </p:nvSpPr>
        <p:spPr>
          <a:xfrm>
            <a:off x="3235623" y="4613091"/>
            <a:ext cx="6262622" cy="68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3" rIns="65022" bIns="65023">
            <a:spAutoFit/>
          </a:bodyPr>
          <a:lstStyle/>
          <a:p>
            <a:pPr lvl="0"/>
            <a:r>
              <a:t>http://www.31bienal.org.br/pt/</a:t>
            </a:r>
          </a:p>
        </p:txBody>
      </p:sp>
    </p:spTree>
    <p:extLst>
      <p:ext uri="{BB962C8B-B14F-4D97-AF65-F5344CB8AC3E}">
        <p14:creationId xmlns:p14="http://schemas.microsoft.com/office/powerpoint/2010/main" val="3338277172"/>
      </p:ext>
    </p:extLst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sldNum" sz="quarter" idx="4294967295"/>
          </p:nvPr>
        </p:nvSpPr>
        <p:spPr>
          <a:xfrm>
            <a:off x="9320107" y="8882098"/>
            <a:ext cx="3034453" cy="4107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46" tIns="65023" rIns="130046" bIns="65023"/>
          <a:lstStyle/>
          <a:p>
            <a:pPr lvl="0">
              <a:defRPr sz="1800"/>
            </a:pPr>
            <a:fld id="{86CB4B4D-7CA3-9044-876B-883B54F8677D}" type="slidenum">
              <a:rPr sz="2000"/>
              <a:t>21</a:t>
            </a:fld>
            <a:endParaRPr sz="2000"/>
          </a:p>
        </p:txBody>
      </p:sp>
      <p:pic>
        <p:nvPicPr>
          <p:cNvPr id="155" name="Captura de Tela 2015-03-10 às 01.53.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7090573"/>
      </p:ext>
    </p:extLst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320107" y="8882098"/>
            <a:ext cx="3034453" cy="4107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46" tIns="65023" rIns="130046" bIns="65023"/>
          <a:lstStyle/>
          <a:p>
            <a:pPr lvl="0">
              <a:defRPr sz="1800"/>
            </a:pPr>
            <a:fld id="{86CB4B4D-7CA3-9044-876B-883B54F8677D}" type="slidenum">
              <a:rPr sz="2000"/>
              <a:t>22</a:t>
            </a:fld>
            <a:endParaRPr sz="2000"/>
          </a:p>
        </p:txBody>
      </p:sp>
      <p:pic>
        <p:nvPicPr>
          <p:cNvPr id="125" name="Captura de Tela 2015-03-10 às 01.40.0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791" y="1"/>
            <a:ext cx="13038382" cy="8522762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-1893739" y="8704709"/>
            <a:ext cx="15045653" cy="68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3" rIns="65022" bIns="65023">
            <a:spAutoFit/>
          </a:bodyPr>
          <a:lstStyle>
            <a:lvl1pPr>
              <a:defRPr b="1"/>
            </a:lvl1pPr>
          </a:lstStyle>
          <a:p>
            <a:pPr lvl="0">
              <a:defRPr b="0"/>
            </a:pPr>
            <a:r>
              <a:rPr b="1"/>
              <a:t>50% público assiste a cada ano pela primeira vez - Curadoria Integrada</a:t>
            </a:r>
          </a:p>
        </p:txBody>
      </p:sp>
      <p:sp>
        <p:nvSpPr>
          <p:cNvPr id="127" name="Shape 127"/>
          <p:cNvSpPr/>
          <p:nvPr/>
        </p:nvSpPr>
        <p:spPr>
          <a:xfrm>
            <a:off x="-685443" y="9147962"/>
            <a:ext cx="8263470" cy="68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3" rIns="65022" bIns="65023">
            <a:spAutoFit/>
          </a:bodyPr>
          <a:lstStyle/>
          <a:p>
            <a:pPr lvl="0"/>
            <a:r>
              <a:t>http://www.grantparkmusicfestival.com/</a:t>
            </a:r>
          </a:p>
        </p:txBody>
      </p:sp>
    </p:spTree>
    <p:extLst>
      <p:ext uri="{BB962C8B-B14F-4D97-AF65-F5344CB8AC3E}">
        <p14:creationId xmlns:p14="http://schemas.microsoft.com/office/powerpoint/2010/main" val="1279882432"/>
      </p:ext>
    </p:extLst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sldNum" sz="quarter" idx="4294967295"/>
          </p:nvPr>
        </p:nvSpPr>
        <p:spPr>
          <a:xfrm>
            <a:off x="9320107" y="8882098"/>
            <a:ext cx="3034453" cy="4107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46" tIns="65023" rIns="130046" bIns="65023"/>
          <a:lstStyle/>
          <a:p>
            <a:pPr lvl="0">
              <a:defRPr sz="1800"/>
            </a:pPr>
            <a:fld id="{86CB4B4D-7CA3-9044-876B-883B54F8677D}" type="slidenum">
              <a:rPr sz="2000"/>
              <a:t>23</a:t>
            </a:fld>
            <a:endParaRPr sz="2000"/>
          </a:p>
        </p:txBody>
      </p:sp>
      <p:pic>
        <p:nvPicPr>
          <p:cNvPr id="158" name="Captura de Tela 2015-03-10 às 01.56.0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940" y="0"/>
            <a:ext cx="12926861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0618795"/>
      </p:ext>
    </p:extLst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1670" y="102938"/>
            <a:ext cx="4780958" cy="298949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5592470" y="4548504"/>
            <a:ext cx="181985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 dirty="0" smtClean="0">
                <a:latin typeface="Calibri"/>
                <a:ea typeface="Calibri"/>
                <a:cs typeface="Calibri"/>
                <a:sym typeface="Calibri"/>
              </a:rPr>
              <a:t>Obrigada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5-09-21 às 21.19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4488"/>
            <a:ext cx="13004800" cy="1029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97611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8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823" y="125297"/>
            <a:ext cx="12667154" cy="273683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9198" y="3033418"/>
            <a:ext cx="9802792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</a:pP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ngla MN"/>
                <a:ea typeface="+mn-ea"/>
                <a:cs typeface="Bangla MN"/>
                <a:sym typeface="Helvetica Light"/>
              </a:rPr>
              <a:t>Carteiro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ngla MN"/>
                <a:ea typeface="+mn-ea"/>
                <a:cs typeface="Bangla MN"/>
                <a:sym typeface="Helvetica Light"/>
              </a:rPr>
              <a:t> e o </a:t>
            </a: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ngla MN"/>
                <a:ea typeface="+mn-ea"/>
                <a:cs typeface="Bangla MN"/>
                <a:sym typeface="Helvetica Light"/>
              </a:rPr>
              <a:t>Poeta</a:t>
            </a:r>
            <a:endParaRPr kumimoji="0" lang="en-US" sz="3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Bangla MN"/>
              <a:ea typeface="+mn-ea"/>
              <a:cs typeface="Bangla MN"/>
              <a:sym typeface="Helvetica Light"/>
            </a:endParaRPr>
          </a:p>
          <a:p>
            <a:pPr rtl="0" latinLnBrk="1" hangingPunct="0"/>
            <a:r>
              <a:rPr lang="en-US" dirty="0">
                <a:solidFill>
                  <a:srgbClr val="000000"/>
                </a:solidFill>
                <a:hlinkClick r:id="rId3"/>
              </a:rPr>
              <a:t>https://youtu.be/6Oi8cwZ-</a:t>
            </a:r>
            <a:r>
              <a:rPr lang="en-US" dirty="0" smtClean="0">
                <a:solidFill>
                  <a:srgbClr val="000000"/>
                </a:solidFill>
                <a:hlinkClick r:id="rId3"/>
              </a:rPr>
              <a:t>lK4</a:t>
            </a:r>
            <a:endParaRPr lang="en-US" dirty="0" smtClean="0">
              <a:solidFill>
                <a:srgbClr val="000000"/>
              </a:solidFill>
            </a:endParaRPr>
          </a:p>
          <a:p>
            <a:pPr rtl="0" latinLnBrk="1" hangingPunct="0"/>
            <a:endParaRPr kumimoji="0" lang="en-US" sz="3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571500" marR="0" indent="-57150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</a:pPr>
            <a:r>
              <a:rPr lang="en-US" dirty="0" smtClean="0">
                <a:solidFill>
                  <a:srgbClr val="000000"/>
                </a:solidFill>
                <a:latin typeface="Bangla MN"/>
                <a:cs typeface="Bangla MN"/>
              </a:rPr>
              <a:t>#</a:t>
            </a:r>
            <a:r>
              <a:rPr lang="en-US" dirty="0" err="1" smtClean="0">
                <a:solidFill>
                  <a:srgbClr val="000000"/>
                </a:solidFill>
                <a:latin typeface="Bangla MN"/>
                <a:cs typeface="Bangla MN"/>
              </a:rPr>
              <a:t>WithSyria</a:t>
            </a:r>
            <a:endParaRPr lang="en-US" dirty="0" smtClean="0">
              <a:solidFill>
                <a:srgbClr val="000000"/>
              </a:solidFill>
              <a:latin typeface="Bangla MN"/>
              <a:cs typeface="Bangla MN"/>
            </a:endParaRPr>
          </a:p>
          <a:p>
            <a:pPr rtl="0" latinLnBrk="1" hangingPunct="0"/>
            <a:r>
              <a:rPr lang="en-US" dirty="0">
                <a:solidFill>
                  <a:srgbClr val="000000"/>
                </a:solidFill>
                <a:hlinkClick r:id="rId4"/>
              </a:rPr>
              <a:t>https://youtu.be/</a:t>
            </a:r>
            <a:r>
              <a:rPr lang="en-US" dirty="0" smtClean="0">
                <a:solidFill>
                  <a:srgbClr val="000000"/>
                </a:solidFill>
                <a:hlinkClick r:id="rId4"/>
              </a:rPr>
              <a:t>2VVoCxdm7T8</a:t>
            </a:r>
            <a:endParaRPr lang="en-US" dirty="0" smtClean="0">
              <a:solidFill>
                <a:srgbClr val="000000"/>
              </a:solidFill>
            </a:endParaRPr>
          </a:p>
          <a:p>
            <a:pPr rtl="0" latinLnBrk="1" hangingPunct="0"/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923384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990" y="812073"/>
            <a:ext cx="12682810" cy="77970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2400" dirty="0" smtClean="0">
              <a:latin typeface="Bangla MN"/>
              <a:cs typeface="Bangla MN"/>
            </a:endParaRPr>
          </a:p>
          <a:p>
            <a:pPr rtl="0" latinLnBrk="1" hangingPunct="0"/>
            <a:endParaRPr lang="en-US" sz="2400" dirty="0">
              <a:latin typeface="Bangla MN"/>
              <a:cs typeface="Bangla MN"/>
            </a:endParaRPr>
          </a:p>
          <a:p>
            <a:pPr rtl="0" latinLnBrk="1" hangingPunct="0"/>
            <a:r>
              <a:rPr lang="en-US" sz="3200" dirty="0" smtClean="0">
                <a:latin typeface="Bangla MN"/>
                <a:cs typeface="Bangla MN"/>
              </a:rPr>
              <a:t>Ponto de </a:t>
            </a:r>
            <a:r>
              <a:rPr lang="en-US" sz="3200" dirty="0" err="1" smtClean="0">
                <a:latin typeface="Bangla MN"/>
                <a:cs typeface="Bangla MN"/>
              </a:rPr>
              <a:t>Partida</a:t>
            </a:r>
            <a:r>
              <a:rPr lang="en-US" sz="3200" dirty="0" smtClean="0">
                <a:latin typeface="Bangla MN"/>
                <a:cs typeface="Bangla MN"/>
              </a:rPr>
              <a:t>…</a:t>
            </a:r>
          </a:p>
          <a:p>
            <a:pPr rtl="0" latinLnBrk="1" hangingPunct="0"/>
            <a:endParaRPr lang="en-US" sz="3200" dirty="0">
              <a:latin typeface="Bangla MN"/>
              <a:cs typeface="Bangla MN"/>
            </a:endParaRPr>
          </a:p>
          <a:p>
            <a:pPr rtl="0" latinLnBrk="1" hangingPunct="0"/>
            <a:endParaRPr lang="en-US" sz="3200" dirty="0" smtClean="0">
              <a:latin typeface="Bangla MN"/>
              <a:cs typeface="Bangla MN"/>
            </a:endParaRPr>
          </a:p>
          <a:p>
            <a:pPr rtl="0" latinLnBrk="1" hangingPunct="0"/>
            <a:endParaRPr lang="en-US" sz="3200" dirty="0">
              <a:latin typeface="Bangla MN"/>
              <a:cs typeface="Bangla MN"/>
            </a:endParaRPr>
          </a:p>
          <a:p>
            <a:pPr rtl="0" latinLnBrk="1" hangingPunct="0"/>
            <a:endParaRPr lang="en-US" sz="3200" dirty="0" smtClean="0">
              <a:latin typeface="Bangla MN"/>
              <a:cs typeface="Bangla MN"/>
            </a:endParaRPr>
          </a:p>
          <a:p>
            <a:pPr rtl="0" latinLnBrk="1" hangingPunct="0"/>
            <a:r>
              <a:rPr lang="en-US" sz="2400" dirty="0" smtClean="0">
                <a:latin typeface="Bangla MN"/>
                <a:cs typeface="Bangla MN"/>
              </a:rPr>
              <a:t>“</a:t>
            </a:r>
            <a:r>
              <a:rPr lang="en-US" sz="2800" i="1" dirty="0" smtClean="0">
                <a:latin typeface="Bangla MN"/>
                <a:cs typeface="Bangla MN"/>
              </a:rPr>
              <a:t>O </a:t>
            </a:r>
            <a:r>
              <a:rPr lang="en-US" sz="2800" i="1" dirty="0" err="1">
                <a:latin typeface="Bangla MN"/>
                <a:cs typeface="Bangla MN"/>
              </a:rPr>
              <a:t>ser</a:t>
            </a:r>
            <a:r>
              <a:rPr lang="en-US" sz="2800" i="1" dirty="0">
                <a:latin typeface="Bangla MN"/>
                <a:cs typeface="Bangla MN"/>
              </a:rPr>
              <a:t> </a:t>
            </a:r>
            <a:r>
              <a:rPr lang="en-US" sz="2800" i="1" dirty="0" err="1" smtClean="0">
                <a:latin typeface="Bangla MN"/>
                <a:cs typeface="Bangla MN"/>
              </a:rPr>
              <a:t>humano</a:t>
            </a:r>
            <a:r>
              <a:rPr lang="en-US" sz="2800" i="1" dirty="0" smtClean="0">
                <a:latin typeface="Bangla MN"/>
                <a:cs typeface="Bangla MN"/>
              </a:rPr>
              <a:t> </a:t>
            </a:r>
            <a:r>
              <a:rPr lang="en-US" sz="2800" i="1" dirty="0">
                <a:latin typeface="Bangla MN"/>
                <a:cs typeface="Bangla MN"/>
              </a:rPr>
              <a:t>é </a:t>
            </a:r>
            <a:r>
              <a:rPr lang="en-US" sz="2800" i="1" dirty="0">
                <a:latin typeface="Bangla MN"/>
                <a:cs typeface="Bangla MN"/>
              </a:rPr>
              <a:t> </a:t>
            </a:r>
            <a:r>
              <a:rPr lang="en-US" sz="2800" i="1" dirty="0" err="1" smtClean="0">
                <a:latin typeface="Bangla MN"/>
                <a:cs typeface="Bangla MN"/>
              </a:rPr>
              <a:t>por</a:t>
            </a:r>
            <a:r>
              <a:rPr lang="en-US" sz="2800" i="1" dirty="0" smtClean="0">
                <a:latin typeface="Bangla MN"/>
                <a:cs typeface="Bangla MN"/>
              </a:rPr>
              <a:t> </a:t>
            </a:r>
            <a:r>
              <a:rPr lang="en-US" sz="2800" i="1" dirty="0" err="1">
                <a:latin typeface="Bangla MN"/>
                <a:cs typeface="Bangla MN"/>
              </a:rPr>
              <a:t>natureza</a:t>
            </a:r>
            <a:r>
              <a:rPr lang="en-US" sz="2800" i="1" dirty="0">
                <a:latin typeface="Bangla MN"/>
                <a:cs typeface="Bangla MN"/>
              </a:rPr>
              <a:t> um </a:t>
            </a:r>
            <a:r>
              <a:rPr lang="en-US" sz="2800" i="1" dirty="0" err="1">
                <a:latin typeface="Bangla MN"/>
                <a:cs typeface="Bangla MN"/>
              </a:rPr>
              <a:t>ser</a:t>
            </a:r>
            <a:r>
              <a:rPr lang="en-US" sz="2800" i="1" dirty="0">
                <a:latin typeface="Bangla MN"/>
                <a:cs typeface="Bangla MN"/>
              </a:rPr>
              <a:t> </a:t>
            </a:r>
            <a:r>
              <a:rPr lang="en-US" sz="2800" i="1" dirty="0" err="1">
                <a:latin typeface="Bangla MN"/>
                <a:cs typeface="Bangla MN"/>
              </a:rPr>
              <a:t>criativo</a:t>
            </a:r>
            <a:r>
              <a:rPr lang="en-US" sz="2800" i="1" dirty="0">
                <a:latin typeface="Bangla MN"/>
                <a:cs typeface="Bangla MN"/>
              </a:rPr>
              <a:t>. No </a:t>
            </a:r>
            <a:r>
              <a:rPr lang="en-US" sz="2800" i="1" dirty="0" err="1">
                <a:latin typeface="Bangla MN"/>
                <a:cs typeface="Bangla MN"/>
              </a:rPr>
              <a:t>ato</a:t>
            </a:r>
            <a:r>
              <a:rPr lang="en-US" sz="2800" i="1" dirty="0">
                <a:latin typeface="Bangla MN"/>
                <a:cs typeface="Bangla MN"/>
              </a:rPr>
              <a:t> de </a:t>
            </a:r>
            <a:r>
              <a:rPr lang="en-US" sz="2800" i="1" dirty="0" err="1">
                <a:latin typeface="Bangla MN"/>
                <a:cs typeface="Bangla MN"/>
              </a:rPr>
              <a:t>entender</a:t>
            </a:r>
            <a:r>
              <a:rPr lang="en-US" sz="2800" i="1" dirty="0">
                <a:latin typeface="Bangla MN"/>
                <a:cs typeface="Bangla MN"/>
              </a:rPr>
              <a:t>, </a:t>
            </a:r>
            <a:r>
              <a:rPr lang="en-US" sz="2800" i="1" dirty="0" err="1">
                <a:latin typeface="Bangla MN"/>
                <a:cs typeface="Bangla MN"/>
              </a:rPr>
              <a:t>ele</a:t>
            </a:r>
            <a:r>
              <a:rPr lang="en-US" sz="2800" i="1" dirty="0">
                <a:latin typeface="Bangla MN"/>
                <a:cs typeface="Bangla MN"/>
              </a:rPr>
              <a:t> </a:t>
            </a:r>
            <a:endParaRPr lang="en-US" sz="2800" i="1" dirty="0" smtClean="0">
              <a:latin typeface="Bangla MN"/>
              <a:cs typeface="Bangla MN"/>
            </a:endParaRPr>
          </a:p>
          <a:p>
            <a:pPr rtl="0" latinLnBrk="1" hangingPunct="0"/>
            <a:r>
              <a:rPr lang="en-US" sz="2800" i="1" dirty="0" err="1" smtClean="0">
                <a:latin typeface="Bangla MN"/>
                <a:cs typeface="Bangla MN"/>
              </a:rPr>
              <a:t>tenta</a:t>
            </a:r>
            <a:r>
              <a:rPr lang="en-US" sz="2800" i="1" dirty="0" smtClean="0">
                <a:latin typeface="Bangla MN"/>
                <a:cs typeface="Bangla MN"/>
              </a:rPr>
              <a:t> </a:t>
            </a:r>
            <a:r>
              <a:rPr lang="en-US" sz="2800" i="1" dirty="0" err="1">
                <a:latin typeface="Bangla MN"/>
                <a:cs typeface="Bangla MN"/>
              </a:rPr>
              <a:t>interpretar</a:t>
            </a:r>
            <a:r>
              <a:rPr lang="en-US" sz="2800" i="1" dirty="0">
                <a:latin typeface="Bangla MN"/>
                <a:cs typeface="Bangla MN"/>
              </a:rPr>
              <a:t> e, </a:t>
            </a:r>
            <a:r>
              <a:rPr lang="en-US" sz="2800" i="1" dirty="0" err="1">
                <a:latin typeface="Bangla MN"/>
                <a:cs typeface="Bangla MN"/>
              </a:rPr>
              <a:t>nesse</a:t>
            </a:r>
            <a:r>
              <a:rPr lang="en-US" sz="2800" i="1" dirty="0">
                <a:latin typeface="Bangla MN"/>
                <a:cs typeface="Bangla MN"/>
              </a:rPr>
              <a:t> </a:t>
            </a:r>
            <a:r>
              <a:rPr lang="en-US" sz="2800" i="1" dirty="0" err="1">
                <a:latin typeface="Bangla MN"/>
                <a:cs typeface="Bangla MN"/>
              </a:rPr>
              <a:t>interpretar</a:t>
            </a:r>
            <a:r>
              <a:rPr lang="en-US" sz="2800" i="1" dirty="0">
                <a:latin typeface="Bangla MN"/>
                <a:cs typeface="Bangla MN"/>
              </a:rPr>
              <a:t>, </a:t>
            </a:r>
            <a:r>
              <a:rPr lang="en-US" sz="2800" i="1" dirty="0" err="1">
                <a:latin typeface="Bangla MN"/>
                <a:cs typeface="Bangla MN"/>
              </a:rPr>
              <a:t>ja</a:t>
            </a:r>
            <a:r>
              <a:rPr lang="en-US" sz="2800" i="1" dirty="0">
                <a:latin typeface="Bangla MN"/>
                <a:cs typeface="Bangla MN"/>
              </a:rPr>
              <a:t>́ </a:t>
            </a:r>
            <a:r>
              <a:rPr lang="en-US" sz="2800" i="1" dirty="0" smtClean="0">
                <a:latin typeface="Bangla MN"/>
                <a:cs typeface="Bangla MN"/>
              </a:rPr>
              <a:t> </a:t>
            </a:r>
            <a:r>
              <a:rPr lang="en-US" sz="2800" i="1" dirty="0" err="1" smtClean="0">
                <a:latin typeface="Bangla MN"/>
                <a:cs typeface="Bangla MN"/>
              </a:rPr>
              <a:t>come</a:t>
            </a:r>
            <a:r>
              <a:rPr lang="en-US" sz="2800" i="1" dirty="0" err="1" smtClean="0">
                <a:latin typeface="Bangla MN"/>
                <a:cs typeface="Bangla MN"/>
              </a:rPr>
              <a:t>ç</a:t>
            </a:r>
            <a:r>
              <a:rPr lang="en-US" sz="2800" i="1" dirty="0" err="1" smtClean="0">
                <a:latin typeface="Bangla MN"/>
                <a:cs typeface="Bangla MN"/>
              </a:rPr>
              <a:t>a</a:t>
            </a:r>
            <a:r>
              <a:rPr lang="en-US" sz="2800" i="1" dirty="0" smtClean="0">
                <a:latin typeface="Bangla MN"/>
                <a:cs typeface="Bangla MN"/>
              </a:rPr>
              <a:t> </a:t>
            </a:r>
            <a:r>
              <a:rPr lang="en-US" sz="2800" i="1" dirty="0">
                <a:latin typeface="Bangla MN"/>
                <a:cs typeface="Bangla MN"/>
              </a:rPr>
              <a:t>a </a:t>
            </a:r>
            <a:r>
              <a:rPr lang="en-US" sz="2800" i="1" dirty="0" err="1">
                <a:latin typeface="Bangla MN"/>
                <a:cs typeface="Bangla MN"/>
              </a:rPr>
              <a:t>criar</a:t>
            </a:r>
            <a:r>
              <a:rPr lang="en-US" sz="2800" i="1" dirty="0">
                <a:latin typeface="Bangla MN"/>
                <a:cs typeface="Bangla MN"/>
              </a:rPr>
              <a:t>. </a:t>
            </a:r>
            <a:r>
              <a:rPr lang="en-US" sz="2800" i="1" dirty="0" err="1" smtClean="0">
                <a:latin typeface="Bangla MN"/>
                <a:cs typeface="Bangla MN"/>
              </a:rPr>
              <a:t>N</a:t>
            </a:r>
            <a:r>
              <a:rPr lang="en-US" sz="2800" i="1" dirty="0" err="1" smtClean="0">
                <a:latin typeface="Bangla MN"/>
                <a:cs typeface="Bangla MN"/>
              </a:rPr>
              <a:t>ão</a:t>
            </a:r>
            <a:r>
              <a:rPr lang="en-US" sz="2800" i="1" dirty="0" smtClean="0">
                <a:latin typeface="Bangla MN"/>
                <a:cs typeface="Bangla MN"/>
              </a:rPr>
              <a:t> </a:t>
            </a:r>
            <a:r>
              <a:rPr lang="en-US" sz="2800" i="1" dirty="0" err="1">
                <a:latin typeface="Bangla MN"/>
                <a:cs typeface="Bangla MN"/>
              </a:rPr>
              <a:t>existe</a:t>
            </a:r>
            <a:r>
              <a:rPr lang="en-US" sz="2800" i="1" dirty="0">
                <a:latin typeface="Bangla MN"/>
                <a:cs typeface="Bangla MN"/>
              </a:rPr>
              <a:t> um </a:t>
            </a:r>
            <a:endParaRPr lang="en-US" sz="2800" i="1" dirty="0" smtClean="0">
              <a:latin typeface="Bangla MN"/>
              <a:cs typeface="Bangla MN"/>
            </a:endParaRPr>
          </a:p>
          <a:p>
            <a:pPr rtl="0" latinLnBrk="1" hangingPunct="0"/>
            <a:r>
              <a:rPr lang="en-US" sz="2800" i="1" dirty="0" err="1" smtClean="0">
                <a:latin typeface="Bangla MN"/>
                <a:cs typeface="Bangla MN"/>
              </a:rPr>
              <a:t>momento</a:t>
            </a:r>
            <a:r>
              <a:rPr lang="en-US" sz="2800" i="1" dirty="0" smtClean="0">
                <a:latin typeface="Bangla MN"/>
                <a:cs typeface="Bangla MN"/>
              </a:rPr>
              <a:t> </a:t>
            </a:r>
            <a:r>
              <a:rPr lang="en-US" sz="2800" i="1" dirty="0">
                <a:latin typeface="Bangla MN"/>
                <a:cs typeface="Bangla MN"/>
              </a:rPr>
              <a:t>de </a:t>
            </a:r>
            <a:r>
              <a:rPr lang="en-US" sz="2800" i="1" dirty="0" err="1" smtClean="0">
                <a:latin typeface="Bangla MN"/>
                <a:cs typeface="Bangla MN"/>
              </a:rPr>
              <a:t>compreens</a:t>
            </a:r>
            <a:r>
              <a:rPr lang="en-US" sz="2800" i="1" dirty="0" err="1" smtClean="0">
                <a:latin typeface="Bangla MN"/>
                <a:cs typeface="Bangla MN"/>
              </a:rPr>
              <a:t>ão</a:t>
            </a:r>
            <a:r>
              <a:rPr lang="en-US" sz="2800" i="1" dirty="0" smtClean="0">
                <a:latin typeface="Bangla MN"/>
                <a:cs typeface="Bangla MN"/>
              </a:rPr>
              <a:t> </a:t>
            </a:r>
            <a:r>
              <a:rPr lang="en-US" sz="2800" i="1" dirty="0" err="1">
                <a:latin typeface="Bangla MN"/>
                <a:cs typeface="Bangla MN"/>
              </a:rPr>
              <a:t>que</a:t>
            </a:r>
            <a:r>
              <a:rPr lang="en-US" sz="2800" i="1" dirty="0">
                <a:latin typeface="Bangla MN"/>
                <a:cs typeface="Bangla MN"/>
              </a:rPr>
              <a:t> </a:t>
            </a:r>
            <a:r>
              <a:rPr lang="en-US" sz="2800" i="1" dirty="0" err="1" smtClean="0">
                <a:latin typeface="Bangla MN"/>
                <a:cs typeface="Bangla MN"/>
              </a:rPr>
              <a:t>n</a:t>
            </a:r>
            <a:r>
              <a:rPr lang="en-US" sz="2800" i="1" dirty="0" err="1" smtClean="0">
                <a:latin typeface="Bangla MN"/>
                <a:cs typeface="Bangla MN"/>
              </a:rPr>
              <a:t>ã</a:t>
            </a:r>
            <a:r>
              <a:rPr lang="en-US" sz="2800" i="1" dirty="0" err="1" smtClean="0">
                <a:latin typeface="Bangla MN"/>
                <a:cs typeface="Bangla MN"/>
              </a:rPr>
              <a:t>o</a:t>
            </a:r>
            <a:r>
              <a:rPr lang="en-US" sz="2800" i="1" dirty="0" smtClean="0">
                <a:latin typeface="Bangla MN"/>
                <a:cs typeface="Bangla MN"/>
              </a:rPr>
              <a:t> </a:t>
            </a:r>
            <a:r>
              <a:rPr lang="en-US" sz="2800" i="1" dirty="0" err="1">
                <a:latin typeface="Bangla MN"/>
                <a:cs typeface="Bangla MN"/>
              </a:rPr>
              <a:t>seja</a:t>
            </a:r>
            <a:r>
              <a:rPr lang="en-US" sz="2800" i="1" dirty="0">
                <a:latin typeface="Bangla MN"/>
                <a:cs typeface="Bangla MN"/>
              </a:rPr>
              <a:t>, </a:t>
            </a:r>
            <a:r>
              <a:rPr lang="en-US" sz="2800" i="1" dirty="0" err="1">
                <a:latin typeface="Bangla MN"/>
                <a:cs typeface="Bangla MN"/>
              </a:rPr>
              <a:t>ao</a:t>
            </a:r>
            <a:r>
              <a:rPr lang="en-US" sz="2800" i="1" dirty="0">
                <a:latin typeface="Bangla MN"/>
                <a:cs typeface="Bangla MN"/>
              </a:rPr>
              <a:t> </a:t>
            </a:r>
            <a:r>
              <a:rPr lang="en-US" sz="2800" i="1" dirty="0" err="1">
                <a:latin typeface="Bangla MN"/>
                <a:cs typeface="Bangla MN"/>
              </a:rPr>
              <a:t>mesmo</a:t>
            </a:r>
            <a:r>
              <a:rPr lang="en-US" sz="2800" i="1" dirty="0">
                <a:latin typeface="Bangla MN"/>
                <a:cs typeface="Bangla MN"/>
              </a:rPr>
              <a:t> tempo, de </a:t>
            </a:r>
            <a:r>
              <a:rPr lang="en-US" sz="2800" i="1" dirty="0" err="1" smtClean="0">
                <a:latin typeface="Bangla MN"/>
                <a:cs typeface="Bangla MN"/>
              </a:rPr>
              <a:t>cria</a:t>
            </a:r>
            <a:r>
              <a:rPr lang="en-US" sz="2800" i="1" dirty="0" err="1" smtClean="0">
                <a:latin typeface="Bangla MN"/>
                <a:cs typeface="Bangla MN"/>
              </a:rPr>
              <a:t>ção</a:t>
            </a:r>
            <a:r>
              <a:rPr lang="en-US" sz="2800" i="1" dirty="0" smtClean="0">
                <a:latin typeface="Bangla MN"/>
                <a:cs typeface="Bangla MN"/>
              </a:rPr>
              <a:t>”</a:t>
            </a:r>
            <a:r>
              <a:rPr lang="en-US" sz="2800" i="1" dirty="0">
                <a:latin typeface="Bangla MN"/>
                <a:cs typeface="Bangla MN"/>
              </a:rPr>
              <a:t>. </a:t>
            </a:r>
            <a:endParaRPr lang="en-US" sz="2800" i="1" dirty="0">
              <a:latin typeface="Bangla MN"/>
              <a:cs typeface="Bangla MN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ngla MN"/>
                <a:cs typeface="Bangla MN"/>
                <a:sym typeface="Helvetica Light"/>
              </a:rPr>
              <a:t>Fayga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ngla MN"/>
                <a:cs typeface="Bangla MN"/>
                <a:sym typeface="Helvetica Light"/>
              </a:rPr>
              <a:t> </a:t>
            </a: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ngla MN"/>
                <a:cs typeface="Bangla MN"/>
                <a:sym typeface="Helvetica Light"/>
              </a:rPr>
              <a:t>Ostrower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Bangla MN"/>
              <a:cs typeface="Bangla MN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i="1" dirty="0">
              <a:solidFill>
                <a:srgbClr val="000000"/>
              </a:solidFill>
              <a:latin typeface="Bangla MN"/>
              <a:cs typeface="Bangla MN"/>
            </a:endParaRPr>
          </a:p>
          <a:p>
            <a:pPr rtl="0" latinLnBrk="1" hangingPunct="0"/>
            <a:r>
              <a:rPr lang="pt-BR" sz="2800" i="1" dirty="0">
                <a:latin typeface="Bangla MN"/>
                <a:cs typeface="Bangla MN"/>
              </a:rPr>
              <a:t>A educação deve ser um despertar para a filosofia, para a literatura, para a música, </a:t>
            </a:r>
            <a:r>
              <a:rPr lang="pt-BR" sz="2800" i="1" dirty="0" smtClean="0">
                <a:latin typeface="Bangla MN"/>
                <a:cs typeface="Bangla MN"/>
              </a:rPr>
              <a:t>para </a:t>
            </a:r>
            <a:r>
              <a:rPr lang="pt-BR" sz="2800" i="1" dirty="0">
                <a:latin typeface="Bangla MN"/>
                <a:cs typeface="Bangla MN"/>
              </a:rPr>
              <a:t>as artes. É isso que preenche a vida. Esse é o seu </a:t>
            </a:r>
            <a:r>
              <a:rPr lang="pt-BR" sz="2800" i="1" dirty="0" smtClean="0">
                <a:latin typeface="Bangla MN"/>
                <a:cs typeface="Bangla MN"/>
              </a:rPr>
              <a:t>verdadeiro</a:t>
            </a:r>
          </a:p>
          <a:p>
            <a:pPr rtl="0" latinLnBrk="1" hangingPunct="0"/>
            <a:r>
              <a:rPr lang="pt-BR" sz="2800" i="1" dirty="0" smtClean="0">
                <a:latin typeface="Bangla MN"/>
                <a:cs typeface="Bangla MN"/>
              </a:rPr>
              <a:t> </a:t>
            </a:r>
            <a:r>
              <a:rPr lang="pt-BR" sz="2800" i="1" dirty="0">
                <a:latin typeface="Bangla MN"/>
                <a:cs typeface="Bangla MN"/>
              </a:rPr>
              <a:t>papel.</a:t>
            </a:r>
            <a:r>
              <a:rPr lang="pt-BR" sz="2800" b="1" i="1" dirty="0">
                <a:latin typeface="Bangla MN"/>
                <a:cs typeface="Bangla MN"/>
              </a:rPr>
              <a:t>"</a:t>
            </a:r>
            <a:endParaRPr lang="pt-BR" sz="2800" dirty="0">
              <a:latin typeface="Bangla MN"/>
              <a:cs typeface="Bangla MN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ngla MN"/>
                <a:cs typeface="Bangla MN"/>
                <a:sym typeface="Helvetica Light"/>
              </a:rPr>
              <a:t>Edgar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ngla MN"/>
                <a:cs typeface="Bangla MN"/>
                <a:sym typeface="Helvetica Light"/>
              </a:rPr>
              <a:t> Morin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Bangla MN"/>
              <a:cs typeface="Bangla MN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rgbClr val="000000"/>
              </a:solidFill>
              <a:latin typeface="Bangla MN"/>
              <a:cs typeface="Bangla MN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ngla MN"/>
              <a:cs typeface="Bangla MN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07177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990" y="4289947"/>
            <a:ext cx="1268281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2400" dirty="0" smtClean="0">
              <a:latin typeface="Bangla MN"/>
              <a:cs typeface="Bangla MN"/>
            </a:endParaRPr>
          </a:p>
          <a:p>
            <a:pPr rtl="0" latinLnBrk="1" hangingPunct="0"/>
            <a:endParaRPr lang="en-US" sz="2400" dirty="0">
              <a:latin typeface="Bangla MN"/>
              <a:cs typeface="Bangla M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756" y="2428954"/>
            <a:ext cx="11037085" cy="58734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00"/>
                </a:solidFill>
              </a:rPr>
              <a:t>O </a:t>
            </a:r>
            <a:r>
              <a:rPr lang="en-US" dirty="0" err="1" smtClean="0">
                <a:solidFill>
                  <a:srgbClr val="000000"/>
                </a:solidFill>
              </a:rPr>
              <a:t>q</a:t>
            </a: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ue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 </a:t>
            </a: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jornada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de </a:t>
            </a: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Ulisses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tem a </a:t>
            </a: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nos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ensinar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?</a:t>
            </a:r>
          </a:p>
          <a:p>
            <a:pPr marR="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00"/>
                </a:solidFill>
              </a:rPr>
              <a:t>E o drama </a:t>
            </a:r>
            <a:r>
              <a:rPr lang="en-US" dirty="0" err="1" smtClean="0">
                <a:solidFill>
                  <a:srgbClr val="000000"/>
                </a:solidFill>
              </a:rPr>
              <a:t>vivido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por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Otelo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</a:p>
          <a:p>
            <a:pPr marR="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 err="1" smtClean="0">
                <a:solidFill>
                  <a:srgbClr val="000000"/>
                </a:solidFill>
              </a:rPr>
              <a:t>f</a:t>
            </a:r>
            <a:r>
              <a:rPr lang="en-US" dirty="0" err="1" smtClean="0">
                <a:solidFill>
                  <a:srgbClr val="000000"/>
                </a:solidFill>
              </a:rPr>
              <a:t>úria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Palas</a:t>
            </a:r>
            <a:r>
              <a:rPr lang="en-US" dirty="0" smtClean="0">
                <a:solidFill>
                  <a:srgbClr val="000000"/>
                </a:solidFill>
              </a:rPr>
              <a:t> Athena contra </a:t>
            </a:r>
            <a:r>
              <a:rPr lang="en-US" dirty="0" err="1" smtClean="0">
                <a:solidFill>
                  <a:srgbClr val="000000"/>
                </a:solidFill>
              </a:rPr>
              <a:t>Hércules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</a:p>
          <a:p>
            <a:pPr marR="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 err="1" smtClean="0">
                <a:solidFill>
                  <a:srgbClr val="000000"/>
                </a:solidFill>
              </a:rPr>
              <a:t>solidão</a:t>
            </a:r>
            <a:r>
              <a:rPr lang="en-US" dirty="0" smtClean="0">
                <a:solidFill>
                  <a:srgbClr val="000000"/>
                </a:solidFill>
              </a:rPr>
              <a:t>, o </a:t>
            </a:r>
            <a:r>
              <a:rPr lang="en-US" dirty="0" err="1" smtClean="0">
                <a:solidFill>
                  <a:srgbClr val="000000"/>
                </a:solidFill>
              </a:rPr>
              <a:t>medo</a:t>
            </a:r>
            <a:r>
              <a:rPr lang="en-US" dirty="0" smtClean="0">
                <a:solidFill>
                  <a:srgbClr val="000000"/>
                </a:solidFill>
              </a:rPr>
              <a:t> e a </a:t>
            </a:r>
            <a:r>
              <a:rPr lang="en-US" dirty="0" err="1" smtClean="0">
                <a:solidFill>
                  <a:srgbClr val="000000"/>
                </a:solidFill>
              </a:rPr>
              <a:t>opressão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em</a:t>
            </a:r>
            <a:r>
              <a:rPr lang="en-US" dirty="0" smtClean="0">
                <a:solidFill>
                  <a:srgbClr val="000000"/>
                </a:solidFill>
              </a:rPr>
              <a:t> Salman </a:t>
            </a:r>
            <a:r>
              <a:rPr lang="en-US" dirty="0" err="1" smtClean="0">
                <a:solidFill>
                  <a:srgbClr val="000000"/>
                </a:solidFill>
              </a:rPr>
              <a:t>Rushied</a:t>
            </a:r>
            <a:r>
              <a:rPr lang="en-US" dirty="0" smtClean="0">
                <a:solidFill>
                  <a:srgbClr val="000000"/>
                </a:solidFill>
              </a:rPr>
              <a:t> e Ai </a:t>
            </a:r>
            <a:r>
              <a:rPr lang="en-US" dirty="0" err="1" smtClean="0">
                <a:solidFill>
                  <a:srgbClr val="000000"/>
                </a:solidFill>
              </a:rPr>
              <a:t>Weiwei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</a:p>
          <a:p>
            <a:pPr marR="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00"/>
                </a:solidFill>
              </a:rPr>
              <a:t>As </a:t>
            </a:r>
            <a:r>
              <a:rPr lang="en-US" dirty="0" err="1" smtClean="0">
                <a:solidFill>
                  <a:srgbClr val="000000"/>
                </a:solidFill>
              </a:rPr>
              <a:t>hist</a:t>
            </a:r>
            <a:r>
              <a:rPr lang="en-US" dirty="0" err="1" smtClean="0">
                <a:solidFill>
                  <a:srgbClr val="000000"/>
                </a:solidFill>
              </a:rPr>
              <a:t>órias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Sherazade</a:t>
            </a:r>
            <a:r>
              <a:rPr lang="en-US" dirty="0" smtClean="0">
                <a:solidFill>
                  <a:srgbClr val="000000"/>
                </a:solidFill>
              </a:rPr>
              <a:t> ? </a:t>
            </a:r>
          </a:p>
          <a:p>
            <a:pPr marR="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191049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990" y="4289947"/>
            <a:ext cx="1268281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2400" dirty="0" smtClean="0">
              <a:latin typeface="Bangla MN"/>
              <a:cs typeface="Bangla MN"/>
            </a:endParaRPr>
          </a:p>
          <a:p>
            <a:pPr rtl="0" latinLnBrk="1" hangingPunct="0"/>
            <a:endParaRPr lang="en-US" sz="2400" dirty="0">
              <a:latin typeface="Bangla MN"/>
              <a:cs typeface="Bangla M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756" y="2428954"/>
            <a:ext cx="11037085" cy="58734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00"/>
                </a:solidFill>
              </a:rPr>
              <a:t>O </a:t>
            </a:r>
            <a:r>
              <a:rPr lang="en-US" dirty="0" err="1" smtClean="0">
                <a:solidFill>
                  <a:srgbClr val="000000"/>
                </a:solidFill>
              </a:rPr>
              <a:t>q</a:t>
            </a: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ue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 </a:t>
            </a: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jornada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de </a:t>
            </a: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Ulisses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tem a </a:t>
            </a: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nos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ensinar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?</a:t>
            </a:r>
          </a:p>
          <a:p>
            <a:pPr marR="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00"/>
                </a:solidFill>
              </a:rPr>
              <a:t>E o drama </a:t>
            </a:r>
            <a:r>
              <a:rPr lang="en-US" dirty="0" err="1" smtClean="0">
                <a:solidFill>
                  <a:srgbClr val="000000"/>
                </a:solidFill>
              </a:rPr>
              <a:t>vivido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por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Otelo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</a:p>
          <a:p>
            <a:pPr marR="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 err="1" smtClean="0">
                <a:solidFill>
                  <a:srgbClr val="000000"/>
                </a:solidFill>
              </a:rPr>
              <a:t>f</a:t>
            </a:r>
            <a:r>
              <a:rPr lang="en-US" dirty="0" err="1" smtClean="0">
                <a:solidFill>
                  <a:srgbClr val="000000"/>
                </a:solidFill>
              </a:rPr>
              <a:t>úria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Palas</a:t>
            </a:r>
            <a:r>
              <a:rPr lang="en-US" dirty="0" smtClean="0">
                <a:solidFill>
                  <a:srgbClr val="000000"/>
                </a:solidFill>
              </a:rPr>
              <a:t> Athena contra </a:t>
            </a:r>
            <a:r>
              <a:rPr lang="en-US" dirty="0" err="1" smtClean="0">
                <a:solidFill>
                  <a:srgbClr val="000000"/>
                </a:solidFill>
              </a:rPr>
              <a:t>Hércules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</a:p>
          <a:p>
            <a:pPr marR="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 err="1" smtClean="0">
                <a:solidFill>
                  <a:srgbClr val="000000"/>
                </a:solidFill>
              </a:rPr>
              <a:t>solidão</a:t>
            </a:r>
            <a:r>
              <a:rPr lang="en-US" dirty="0" smtClean="0">
                <a:solidFill>
                  <a:srgbClr val="000000"/>
                </a:solidFill>
              </a:rPr>
              <a:t>, o </a:t>
            </a:r>
            <a:r>
              <a:rPr lang="en-US" dirty="0" err="1" smtClean="0">
                <a:solidFill>
                  <a:srgbClr val="000000"/>
                </a:solidFill>
              </a:rPr>
              <a:t>medo</a:t>
            </a:r>
            <a:r>
              <a:rPr lang="en-US" dirty="0" smtClean="0">
                <a:solidFill>
                  <a:srgbClr val="000000"/>
                </a:solidFill>
              </a:rPr>
              <a:t> e a </a:t>
            </a:r>
            <a:r>
              <a:rPr lang="en-US" dirty="0" err="1" smtClean="0">
                <a:solidFill>
                  <a:srgbClr val="000000"/>
                </a:solidFill>
              </a:rPr>
              <a:t>opressão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em</a:t>
            </a:r>
            <a:r>
              <a:rPr lang="en-US" dirty="0" smtClean="0">
                <a:solidFill>
                  <a:srgbClr val="000000"/>
                </a:solidFill>
              </a:rPr>
              <a:t> Salman </a:t>
            </a:r>
            <a:r>
              <a:rPr lang="en-US" dirty="0" err="1" smtClean="0">
                <a:solidFill>
                  <a:srgbClr val="000000"/>
                </a:solidFill>
              </a:rPr>
              <a:t>Rushied</a:t>
            </a:r>
            <a:r>
              <a:rPr lang="en-US" dirty="0" smtClean="0">
                <a:solidFill>
                  <a:srgbClr val="000000"/>
                </a:solidFill>
              </a:rPr>
              <a:t> e Ai </a:t>
            </a:r>
            <a:r>
              <a:rPr lang="en-US" dirty="0" err="1" smtClean="0">
                <a:solidFill>
                  <a:srgbClr val="000000"/>
                </a:solidFill>
              </a:rPr>
              <a:t>Weiwei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</a:p>
          <a:p>
            <a:pPr marR="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00"/>
                </a:solidFill>
              </a:rPr>
              <a:t>As </a:t>
            </a:r>
            <a:r>
              <a:rPr lang="en-US" dirty="0" err="1" smtClean="0">
                <a:solidFill>
                  <a:srgbClr val="000000"/>
                </a:solidFill>
              </a:rPr>
              <a:t>hist</a:t>
            </a:r>
            <a:r>
              <a:rPr lang="en-US" dirty="0" err="1" smtClean="0">
                <a:solidFill>
                  <a:srgbClr val="000000"/>
                </a:solidFill>
              </a:rPr>
              <a:t>órias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Sherazade</a:t>
            </a:r>
            <a:r>
              <a:rPr lang="en-US" dirty="0" smtClean="0">
                <a:solidFill>
                  <a:srgbClr val="000000"/>
                </a:solidFill>
              </a:rPr>
              <a:t> ? </a:t>
            </a:r>
          </a:p>
          <a:p>
            <a:pPr marR="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276036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990" y="4289947"/>
            <a:ext cx="1268281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2400" dirty="0" smtClean="0">
              <a:latin typeface="Bangla MN"/>
              <a:cs typeface="Bangla MN"/>
            </a:endParaRPr>
          </a:p>
          <a:p>
            <a:pPr rtl="0" latinLnBrk="1" hangingPunct="0"/>
            <a:endParaRPr lang="en-US" sz="2400" dirty="0">
              <a:latin typeface="Bangla MN"/>
              <a:cs typeface="Bangla M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33420"/>
            <a:ext cx="969546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200" b="1" dirty="0" err="1"/>
              <a:t>Educação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valores</a:t>
            </a:r>
            <a:r>
              <a:rPr lang="pt-BR" sz="3200" dirty="0"/>
              <a:t> </a:t>
            </a:r>
            <a:endParaRPr lang="pt-BR" sz="3200" dirty="0" smtClean="0"/>
          </a:p>
          <a:p>
            <a:pPr marL="571500" indent="-571500">
              <a:buFontTx/>
              <a:buChar char="•"/>
            </a:pPr>
            <a:r>
              <a:rPr lang="en-US" sz="3200" b="1" dirty="0"/>
              <a:t>L</a:t>
            </a:r>
            <a:r>
              <a:rPr lang="en-US" sz="3200" b="1" dirty="0" smtClean="0"/>
              <a:t>ugar </a:t>
            </a:r>
            <a:r>
              <a:rPr lang="en-US" sz="3200" b="1" dirty="0"/>
              <a:t>da </a:t>
            </a:r>
            <a:r>
              <a:rPr lang="en-US" sz="3200" b="1" dirty="0" err="1"/>
              <a:t>experiência</a:t>
            </a:r>
            <a:r>
              <a:rPr lang="en-US" sz="3200" b="1" dirty="0"/>
              <a:t> </a:t>
            </a:r>
            <a:r>
              <a:rPr lang="en-US" sz="3200" b="1" dirty="0" err="1" smtClean="0"/>
              <a:t>criativa</a:t>
            </a:r>
            <a:endParaRPr lang="en-US" sz="3200" b="1" dirty="0" smtClean="0"/>
          </a:p>
          <a:p>
            <a:pPr marL="571500" indent="-571500">
              <a:buFont typeface="Arial"/>
              <a:buChar char="•"/>
            </a:pPr>
            <a:r>
              <a:rPr lang="en-US" sz="3200" b="1" dirty="0" err="1"/>
              <a:t>Domínio</a:t>
            </a:r>
            <a:r>
              <a:rPr lang="en-US" sz="3200" b="1" dirty="0"/>
              <a:t> de </a:t>
            </a:r>
            <a:r>
              <a:rPr lang="en-US" sz="3200" b="1" dirty="0" err="1"/>
              <a:t>habilidades</a:t>
            </a:r>
            <a:r>
              <a:rPr lang="en-US" sz="3200" b="1" dirty="0"/>
              <a:t> </a:t>
            </a:r>
            <a:r>
              <a:rPr lang="en-US" sz="3200" b="1" dirty="0" err="1"/>
              <a:t>cognitivas</a:t>
            </a:r>
            <a:r>
              <a:rPr lang="en-US" sz="3200" b="1" dirty="0"/>
              <a:t> </a:t>
            </a:r>
            <a:r>
              <a:rPr lang="en-US" sz="3200" b="1" dirty="0" err="1" smtClean="0"/>
              <a:t>complexas</a:t>
            </a:r>
            <a:endParaRPr lang="en-US" sz="3200" b="1" dirty="0" smtClean="0"/>
          </a:p>
          <a:p>
            <a:pPr marL="571500" indent="-571500">
              <a:buFont typeface="Arial"/>
              <a:buChar char="•"/>
            </a:pPr>
            <a:r>
              <a:rPr lang="en-US" sz="3200" b="1" dirty="0" err="1"/>
              <a:t>Compreender</a:t>
            </a:r>
            <a:r>
              <a:rPr lang="en-US" sz="3200" b="1" dirty="0"/>
              <a:t> </a:t>
            </a:r>
            <a:r>
              <a:rPr lang="en-US" sz="3200" b="1" dirty="0" err="1"/>
              <a:t>os</a:t>
            </a:r>
            <a:r>
              <a:rPr lang="en-US" sz="3200" b="1" dirty="0"/>
              <a:t> </a:t>
            </a:r>
            <a:r>
              <a:rPr lang="en-US" sz="3200" b="1" dirty="0" err="1"/>
              <a:t>signos</a:t>
            </a:r>
            <a:r>
              <a:rPr lang="en-US" sz="3200" b="1" dirty="0"/>
              <a:t> do tempo </a:t>
            </a:r>
            <a:r>
              <a:rPr lang="en-US" sz="3200" b="1" dirty="0" err="1"/>
              <a:t>que</a:t>
            </a:r>
            <a:r>
              <a:rPr lang="en-US" sz="3200" b="1" dirty="0"/>
              <a:t> se </a:t>
            </a:r>
            <a:r>
              <a:rPr lang="en-US" sz="3200" b="1" dirty="0" smtClean="0"/>
              <a:t>vive</a:t>
            </a:r>
          </a:p>
          <a:p>
            <a:endParaRPr lang="en-US" b="1" dirty="0"/>
          </a:p>
          <a:p>
            <a:pPr algn="l"/>
            <a:r>
              <a:rPr lang="en-US" b="1" dirty="0" smtClean="0"/>
              <a:t>VALORES</a:t>
            </a:r>
          </a:p>
          <a:p>
            <a:pPr algn="l"/>
            <a:r>
              <a:rPr lang="en-US" b="1" dirty="0" smtClean="0"/>
              <a:t>ALTERIDADE</a:t>
            </a:r>
          </a:p>
          <a:p>
            <a:pPr algn="l"/>
            <a:r>
              <a:rPr lang="en-US" b="1" dirty="0" smtClean="0"/>
              <a:t>LIBERDADE</a:t>
            </a:r>
          </a:p>
          <a:p>
            <a:pPr algn="l"/>
            <a:r>
              <a:rPr lang="en-US" b="1" dirty="0" smtClean="0"/>
              <a:t>COMPET</a:t>
            </a:r>
            <a:r>
              <a:rPr lang="en-US" b="1" dirty="0" smtClean="0"/>
              <a:t>ÊNCIAS E HABILIDADES</a:t>
            </a:r>
          </a:p>
          <a:p>
            <a:pPr algn="l"/>
            <a:r>
              <a:rPr lang="en-US" b="1" dirty="0" smtClean="0"/>
              <a:t>CULTURA</a:t>
            </a:r>
            <a:r>
              <a:rPr lang="en-US" dirty="0" smtClean="0"/>
              <a:t>, </a:t>
            </a:r>
            <a:r>
              <a:rPr lang="pt-BR" dirty="0" smtClean="0"/>
              <a:t>  ESP</a:t>
            </a:r>
            <a:r>
              <a:rPr lang="pt-BR" dirty="0" smtClean="0"/>
              <a:t>ÍRITO DO TEMPO</a:t>
            </a:r>
            <a:endParaRPr lang="en-US" dirty="0"/>
          </a:p>
        </p:txBody>
      </p:sp>
      <p:pic>
        <p:nvPicPr>
          <p:cNvPr id="5" name="Picture 4" descr="Captura de Tela 2015-10-20 às 10.59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06" y="5473822"/>
            <a:ext cx="5393394" cy="427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158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5-10-19 às 21.0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564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869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515</Words>
  <Application>Microsoft Macintosh PowerPoint</Application>
  <PresentationFormat>Custom</PresentationFormat>
  <Paragraphs>130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Marta Porto</cp:lastModifiedBy>
  <cp:revision>29</cp:revision>
  <dcterms:modified xsi:type="dcterms:W3CDTF">2015-10-20T14:00:33Z</dcterms:modified>
</cp:coreProperties>
</file>