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2" r:id="rId2"/>
    <p:sldId id="293" r:id="rId3"/>
    <p:sldId id="323" r:id="rId4"/>
    <p:sldId id="296" r:id="rId5"/>
    <p:sldId id="324" r:id="rId6"/>
    <p:sldId id="302" r:id="rId7"/>
    <p:sldId id="304" r:id="rId8"/>
    <p:sldId id="305" r:id="rId9"/>
    <p:sldId id="301" r:id="rId10"/>
    <p:sldId id="297" r:id="rId11"/>
    <p:sldId id="303" r:id="rId12"/>
    <p:sldId id="298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25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6" r:id="rId32"/>
    <p:sldId id="327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28" r:id="rId48"/>
  </p:sldIdLst>
  <p:sldSz cx="9144000" cy="6858000" type="screen4x3"/>
  <p:notesSz cx="6797675" cy="987425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1" autoAdjust="0"/>
  </p:normalViewPr>
  <p:slideViewPr>
    <p:cSldViewPr>
      <p:cViewPr varScale="1">
        <p:scale>
          <a:sx n="77" d="100"/>
          <a:sy n="77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iana de Jesus Pita" userId="755bb1a2c9f4c911" providerId="LiveId" clId="{2C0724FE-A4A4-4CA7-A352-4CAC45BCE24A}"/>
    <pc:docChg chg="undo custSel addSld modSld">
      <pc:chgData name="Tatiana de Jesus Pita" userId="755bb1a2c9f4c911" providerId="LiveId" clId="{2C0724FE-A4A4-4CA7-A352-4CAC45BCE24A}" dt="2019-07-18T01:11:07.309" v="4187" actId="12"/>
      <pc:docMkLst>
        <pc:docMk/>
      </pc:docMkLst>
      <pc:sldChg chg="modSp">
        <pc:chgData name="Tatiana de Jesus Pita" userId="755bb1a2c9f4c911" providerId="LiveId" clId="{2C0724FE-A4A4-4CA7-A352-4CAC45BCE24A}" dt="2019-07-17T21:40:17.578" v="2302"/>
        <pc:sldMkLst>
          <pc:docMk/>
          <pc:sldMk cId="137249209" sldId="296"/>
        </pc:sldMkLst>
        <pc:spChg chg="mod">
          <ac:chgData name="Tatiana de Jesus Pita" userId="755bb1a2c9f4c911" providerId="LiveId" clId="{2C0724FE-A4A4-4CA7-A352-4CAC45BCE24A}" dt="2019-07-17T21:40:17.578" v="2302"/>
          <ac:spMkLst>
            <pc:docMk/>
            <pc:sldMk cId="137249209" sldId="296"/>
            <ac:spMk id="3" creationId="{00000000-0000-0000-0000-000000000000}"/>
          </ac:spMkLst>
        </pc:spChg>
      </pc:sldChg>
      <pc:sldChg chg="modSp">
        <pc:chgData name="Tatiana de Jesus Pita" userId="755bb1a2c9f4c911" providerId="LiveId" clId="{2C0724FE-A4A4-4CA7-A352-4CAC45BCE24A}" dt="2019-07-17T21:39:28.618" v="2289"/>
        <pc:sldMkLst>
          <pc:docMk/>
          <pc:sldMk cId="2122425697" sldId="302"/>
        </pc:sldMkLst>
        <pc:spChg chg="mod">
          <ac:chgData name="Tatiana de Jesus Pita" userId="755bb1a2c9f4c911" providerId="LiveId" clId="{2C0724FE-A4A4-4CA7-A352-4CAC45BCE24A}" dt="2019-07-17T21:39:28.618" v="2289"/>
          <ac:spMkLst>
            <pc:docMk/>
            <pc:sldMk cId="2122425697" sldId="302"/>
            <ac:spMk id="4" creationId="{9CE661ED-646F-4E8C-ACA9-8C3276BEED9A}"/>
          </ac:spMkLst>
        </pc:spChg>
      </pc:sldChg>
      <pc:sldChg chg="addSp modSp">
        <pc:chgData name="Tatiana de Jesus Pita" userId="755bb1a2c9f4c911" providerId="LiveId" clId="{2C0724FE-A4A4-4CA7-A352-4CAC45BCE24A}" dt="2019-07-17T16:05:51.424" v="5" actId="14100"/>
        <pc:sldMkLst>
          <pc:docMk/>
          <pc:sldMk cId="715614428" sldId="311"/>
        </pc:sldMkLst>
        <pc:picChg chg="add mod">
          <ac:chgData name="Tatiana de Jesus Pita" userId="755bb1a2c9f4c911" providerId="LiveId" clId="{2C0724FE-A4A4-4CA7-A352-4CAC45BCE24A}" dt="2019-07-17T16:05:51.424" v="5" actId="14100"/>
          <ac:picMkLst>
            <pc:docMk/>
            <pc:sldMk cId="715614428" sldId="311"/>
            <ac:picMk id="3" creationId="{A58BD05D-7048-4716-9E68-7F995EF50F52}"/>
          </ac:picMkLst>
        </pc:picChg>
      </pc:sldChg>
      <pc:sldChg chg="addSp modSp add">
        <pc:chgData name="Tatiana de Jesus Pita" userId="755bb1a2c9f4c911" providerId="LiveId" clId="{2C0724FE-A4A4-4CA7-A352-4CAC45BCE24A}" dt="2019-07-17T16:14:25.142" v="65" actId="14100"/>
        <pc:sldMkLst>
          <pc:docMk/>
          <pc:sldMk cId="2060824142" sldId="312"/>
        </pc:sldMkLst>
        <pc:spChg chg="add mod">
          <ac:chgData name="Tatiana de Jesus Pita" userId="755bb1a2c9f4c911" providerId="LiveId" clId="{2C0724FE-A4A4-4CA7-A352-4CAC45BCE24A}" dt="2019-07-17T16:14:25.142" v="65" actId="14100"/>
          <ac:spMkLst>
            <pc:docMk/>
            <pc:sldMk cId="2060824142" sldId="312"/>
            <ac:spMk id="3" creationId="{4F59CEED-122A-426C-8041-6A1A91E5F60D}"/>
          </ac:spMkLst>
        </pc:spChg>
      </pc:sldChg>
      <pc:sldChg chg="addSp delSp modSp add">
        <pc:chgData name="Tatiana de Jesus Pita" userId="755bb1a2c9f4c911" providerId="LiveId" clId="{2C0724FE-A4A4-4CA7-A352-4CAC45BCE24A}" dt="2019-07-17T21:38:27.615" v="2277"/>
        <pc:sldMkLst>
          <pc:docMk/>
          <pc:sldMk cId="2713421439" sldId="313"/>
        </pc:sldMkLst>
        <pc:spChg chg="add del">
          <ac:chgData name="Tatiana de Jesus Pita" userId="755bb1a2c9f4c911" providerId="LiveId" clId="{2C0724FE-A4A4-4CA7-A352-4CAC45BCE24A}" dt="2019-07-17T16:15:59.468" v="68" actId="478"/>
          <ac:spMkLst>
            <pc:docMk/>
            <pc:sldMk cId="2713421439" sldId="313"/>
            <ac:spMk id="3" creationId="{5F21C416-4F36-4889-B9E9-8C44EEEE8B5E}"/>
          </ac:spMkLst>
        </pc:spChg>
        <pc:spChg chg="add del">
          <ac:chgData name="Tatiana de Jesus Pita" userId="755bb1a2c9f4c911" providerId="LiveId" clId="{2C0724FE-A4A4-4CA7-A352-4CAC45BCE24A}" dt="2019-07-17T16:15:59.468" v="68" actId="478"/>
          <ac:spMkLst>
            <pc:docMk/>
            <pc:sldMk cId="2713421439" sldId="313"/>
            <ac:spMk id="5" creationId="{980FD80C-7551-4D56-9895-8140AEA9790B}"/>
          </ac:spMkLst>
        </pc:spChg>
        <pc:spChg chg="add mod">
          <ac:chgData name="Tatiana de Jesus Pita" userId="755bb1a2c9f4c911" providerId="LiveId" clId="{2C0724FE-A4A4-4CA7-A352-4CAC45BCE24A}" dt="2019-07-17T21:38:27.615" v="2277"/>
          <ac:spMkLst>
            <pc:docMk/>
            <pc:sldMk cId="2713421439" sldId="313"/>
            <ac:spMk id="6" creationId="{5FCF4939-02A9-473E-95DC-CF4584A4BA1A}"/>
          </ac:spMkLst>
        </pc:spChg>
        <pc:cxnChg chg="add del">
          <ac:chgData name="Tatiana de Jesus Pita" userId="755bb1a2c9f4c911" providerId="LiveId" clId="{2C0724FE-A4A4-4CA7-A352-4CAC45BCE24A}" dt="2019-07-17T16:15:59.468" v="68" actId="478"/>
          <ac:cxnSpMkLst>
            <pc:docMk/>
            <pc:sldMk cId="2713421439" sldId="313"/>
            <ac:cxnSpMk id="4" creationId="{D8E6A770-E246-435D-9CA3-99F7A9387CCD}"/>
          </ac:cxnSpMkLst>
        </pc:cxnChg>
      </pc:sldChg>
      <pc:sldChg chg="addSp modSp add">
        <pc:chgData name="Tatiana de Jesus Pita" userId="755bb1a2c9f4c911" providerId="LiveId" clId="{2C0724FE-A4A4-4CA7-A352-4CAC45BCE24A}" dt="2019-07-17T16:42:26.695" v="319" actId="255"/>
        <pc:sldMkLst>
          <pc:docMk/>
          <pc:sldMk cId="315297316" sldId="314"/>
        </pc:sldMkLst>
        <pc:spChg chg="add mod">
          <ac:chgData name="Tatiana de Jesus Pita" userId="755bb1a2c9f4c911" providerId="LiveId" clId="{2C0724FE-A4A4-4CA7-A352-4CAC45BCE24A}" dt="2019-07-17T16:42:26.695" v="319" actId="255"/>
          <ac:spMkLst>
            <pc:docMk/>
            <pc:sldMk cId="315297316" sldId="314"/>
            <ac:spMk id="3" creationId="{6ECC6727-6EA4-418C-BCD3-B3BE5E047330}"/>
          </ac:spMkLst>
        </pc:spChg>
      </pc:sldChg>
      <pc:sldChg chg="addSp modSp add">
        <pc:chgData name="Tatiana de Jesus Pita" userId="755bb1a2c9f4c911" providerId="LiveId" clId="{2C0724FE-A4A4-4CA7-A352-4CAC45BCE24A}" dt="2019-07-17T16:42:04.923" v="316" actId="14100"/>
        <pc:sldMkLst>
          <pc:docMk/>
          <pc:sldMk cId="264641276" sldId="315"/>
        </pc:sldMkLst>
        <pc:spChg chg="add mod">
          <ac:chgData name="Tatiana de Jesus Pita" userId="755bb1a2c9f4c911" providerId="LiveId" clId="{2C0724FE-A4A4-4CA7-A352-4CAC45BCE24A}" dt="2019-07-17T16:42:04.923" v="316" actId="14100"/>
          <ac:spMkLst>
            <pc:docMk/>
            <pc:sldMk cId="264641276" sldId="315"/>
            <ac:spMk id="3" creationId="{7FA3FF22-3D62-4DB6-A7C5-9BC481A33397}"/>
          </ac:spMkLst>
        </pc:spChg>
      </pc:sldChg>
      <pc:sldChg chg="addSp modSp add">
        <pc:chgData name="Tatiana de Jesus Pita" userId="755bb1a2c9f4c911" providerId="LiveId" clId="{2C0724FE-A4A4-4CA7-A352-4CAC45BCE24A}" dt="2019-07-17T17:23:18.442" v="424" actId="255"/>
        <pc:sldMkLst>
          <pc:docMk/>
          <pc:sldMk cId="3702781005" sldId="316"/>
        </pc:sldMkLst>
        <pc:spChg chg="add mod">
          <ac:chgData name="Tatiana de Jesus Pita" userId="755bb1a2c9f4c911" providerId="LiveId" clId="{2C0724FE-A4A4-4CA7-A352-4CAC45BCE24A}" dt="2019-07-17T17:23:18.442" v="424" actId="255"/>
          <ac:spMkLst>
            <pc:docMk/>
            <pc:sldMk cId="3702781005" sldId="316"/>
            <ac:spMk id="3" creationId="{D7739176-18AD-4F11-85C5-5F079A4BB4F4}"/>
          </ac:spMkLst>
        </pc:spChg>
      </pc:sldChg>
      <pc:sldChg chg="addSp modSp add">
        <pc:chgData name="Tatiana de Jesus Pita" userId="755bb1a2c9f4c911" providerId="LiveId" clId="{2C0724FE-A4A4-4CA7-A352-4CAC45BCE24A}" dt="2019-07-17T17:28:40.590" v="532" actId="20577"/>
        <pc:sldMkLst>
          <pc:docMk/>
          <pc:sldMk cId="2233351783" sldId="317"/>
        </pc:sldMkLst>
        <pc:spChg chg="add mod">
          <ac:chgData name="Tatiana de Jesus Pita" userId="755bb1a2c9f4c911" providerId="LiveId" clId="{2C0724FE-A4A4-4CA7-A352-4CAC45BCE24A}" dt="2019-07-17T17:28:40.590" v="532" actId="20577"/>
          <ac:spMkLst>
            <pc:docMk/>
            <pc:sldMk cId="2233351783" sldId="317"/>
            <ac:spMk id="3" creationId="{CBD7A9DB-9DC2-4C36-ADC7-6D4E1935FB5E}"/>
          </ac:spMkLst>
        </pc:spChg>
      </pc:sldChg>
      <pc:sldChg chg="addSp modSp add">
        <pc:chgData name="Tatiana de Jesus Pita" userId="755bb1a2c9f4c911" providerId="LiveId" clId="{2C0724FE-A4A4-4CA7-A352-4CAC45BCE24A}" dt="2019-07-17T17:33:26.187" v="640" actId="113"/>
        <pc:sldMkLst>
          <pc:docMk/>
          <pc:sldMk cId="3267583359" sldId="318"/>
        </pc:sldMkLst>
        <pc:spChg chg="add mod">
          <ac:chgData name="Tatiana de Jesus Pita" userId="755bb1a2c9f4c911" providerId="LiveId" clId="{2C0724FE-A4A4-4CA7-A352-4CAC45BCE24A}" dt="2019-07-17T17:33:26.187" v="640" actId="113"/>
          <ac:spMkLst>
            <pc:docMk/>
            <pc:sldMk cId="3267583359" sldId="318"/>
            <ac:spMk id="3" creationId="{4846CBAA-495D-4DC8-92C5-8AB0CB83721A}"/>
          </ac:spMkLst>
        </pc:spChg>
      </pc:sldChg>
      <pc:sldChg chg="addSp modSp add">
        <pc:chgData name="Tatiana de Jesus Pita" userId="755bb1a2c9f4c911" providerId="LiveId" clId="{2C0724FE-A4A4-4CA7-A352-4CAC45BCE24A}" dt="2019-07-17T17:46:30.660" v="719" actId="113"/>
        <pc:sldMkLst>
          <pc:docMk/>
          <pc:sldMk cId="744675514" sldId="319"/>
        </pc:sldMkLst>
        <pc:spChg chg="add mod">
          <ac:chgData name="Tatiana de Jesus Pita" userId="755bb1a2c9f4c911" providerId="LiveId" clId="{2C0724FE-A4A4-4CA7-A352-4CAC45BCE24A}" dt="2019-07-17T17:46:30.660" v="719" actId="113"/>
          <ac:spMkLst>
            <pc:docMk/>
            <pc:sldMk cId="744675514" sldId="319"/>
            <ac:spMk id="3" creationId="{5447B1AB-CF86-48CF-96E1-1998768F09F3}"/>
          </ac:spMkLst>
        </pc:spChg>
      </pc:sldChg>
      <pc:sldChg chg="addSp modSp add">
        <pc:chgData name="Tatiana de Jesus Pita" userId="755bb1a2c9f4c911" providerId="LiveId" clId="{2C0724FE-A4A4-4CA7-A352-4CAC45BCE24A}" dt="2019-07-17T18:04:01.455" v="758" actId="12"/>
        <pc:sldMkLst>
          <pc:docMk/>
          <pc:sldMk cId="1352229259" sldId="320"/>
        </pc:sldMkLst>
        <pc:spChg chg="add mod">
          <ac:chgData name="Tatiana de Jesus Pita" userId="755bb1a2c9f4c911" providerId="LiveId" clId="{2C0724FE-A4A4-4CA7-A352-4CAC45BCE24A}" dt="2019-07-17T18:04:01.455" v="758" actId="12"/>
          <ac:spMkLst>
            <pc:docMk/>
            <pc:sldMk cId="1352229259" sldId="320"/>
            <ac:spMk id="3" creationId="{9EF795CB-F7B1-4D83-91A4-B1556E605757}"/>
          </ac:spMkLst>
        </pc:spChg>
      </pc:sldChg>
      <pc:sldChg chg="addSp modSp add">
        <pc:chgData name="Tatiana de Jesus Pita" userId="755bb1a2c9f4c911" providerId="LiveId" clId="{2C0724FE-A4A4-4CA7-A352-4CAC45BCE24A}" dt="2019-07-17T18:04:45.987" v="775" actId="113"/>
        <pc:sldMkLst>
          <pc:docMk/>
          <pc:sldMk cId="1673880259" sldId="321"/>
        </pc:sldMkLst>
        <pc:spChg chg="add mod">
          <ac:chgData name="Tatiana de Jesus Pita" userId="755bb1a2c9f4c911" providerId="LiveId" clId="{2C0724FE-A4A4-4CA7-A352-4CAC45BCE24A}" dt="2019-07-17T18:04:45.987" v="775" actId="113"/>
          <ac:spMkLst>
            <pc:docMk/>
            <pc:sldMk cId="1673880259" sldId="321"/>
            <ac:spMk id="3" creationId="{B8EA1243-A3A1-4FE8-B7C5-A0269544D495}"/>
          </ac:spMkLst>
        </pc:spChg>
      </pc:sldChg>
      <pc:sldChg chg="addSp modSp add">
        <pc:chgData name="Tatiana de Jesus Pita" userId="755bb1a2c9f4c911" providerId="LiveId" clId="{2C0724FE-A4A4-4CA7-A352-4CAC45BCE24A}" dt="2019-07-17T18:13:45.757" v="794" actId="113"/>
        <pc:sldMkLst>
          <pc:docMk/>
          <pc:sldMk cId="1870725741" sldId="322"/>
        </pc:sldMkLst>
        <pc:spChg chg="add mod">
          <ac:chgData name="Tatiana de Jesus Pita" userId="755bb1a2c9f4c911" providerId="LiveId" clId="{2C0724FE-A4A4-4CA7-A352-4CAC45BCE24A}" dt="2019-07-17T18:13:45.757" v="794" actId="113"/>
          <ac:spMkLst>
            <pc:docMk/>
            <pc:sldMk cId="1870725741" sldId="322"/>
            <ac:spMk id="3" creationId="{2F9890AE-E289-4B64-9C0C-D49FE93FDE1A}"/>
          </ac:spMkLst>
        </pc:spChg>
      </pc:sldChg>
      <pc:sldChg chg="addSp modSp add">
        <pc:chgData name="Tatiana de Jesus Pita" userId="755bb1a2c9f4c911" providerId="LiveId" clId="{2C0724FE-A4A4-4CA7-A352-4CAC45BCE24A}" dt="2019-07-17T21:41:10.031" v="2315" actId="1076"/>
        <pc:sldMkLst>
          <pc:docMk/>
          <pc:sldMk cId="4209490791" sldId="323"/>
        </pc:sldMkLst>
        <pc:spChg chg="add mod">
          <ac:chgData name="Tatiana de Jesus Pita" userId="755bb1a2c9f4c911" providerId="LiveId" clId="{2C0724FE-A4A4-4CA7-A352-4CAC45BCE24A}" dt="2019-07-17T21:40:29.235" v="2305" actId="122"/>
          <ac:spMkLst>
            <pc:docMk/>
            <pc:sldMk cId="4209490791" sldId="323"/>
            <ac:spMk id="3" creationId="{9FACCC0D-1AC6-4103-A21F-9AF3CE18949D}"/>
          </ac:spMkLst>
        </pc:spChg>
        <pc:spChg chg="add mod">
          <ac:chgData name="Tatiana de Jesus Pita" userId="755bb1a2c9f4c911" providerId="LiveId" clId="{2C0724FE-A4A4-4CA7-A352-4CAC45BCE24A}" dt="2019-07-17T21:41:06.150" v="2314" actId="255"/>
          <ac:spMkLst>
            <pc:docMk/>
            <pc:sldMk cId="4209490791" sldId="323"/>
            <ac:spMk id="5" creationId="{DAA9B569-67CB-4F8C-BE68-DEDC6BFE2517}"/>
          </ac:spMkLst>
        </pc:spChg>
        <pc:picChg chg="add mod">
          <ac:chgData name="Tatiana de Jesus Pita" userId="755bb1a2c9f4c911" providerId="LiveId" clId="{2C0724FE-A4A4-4CA7-A352-4CAC45BCE24A}" dt="2019-07-17T21:41:10.031" v="2315" actId="1076"/>
          <ac:picMkLst>
            <pc:docMk/>
            <pc:sldMk cId="4209490791" sldId="323"/>
            <ac:picMk id="4" creationId="{5DE71D47-344D-40D1-BD61-654DA832212E}"/>
          </ac:picMkLst>
        </pc:picChg>
      </pc:sldChg>
      <pc:sldChg chg="addSp modSp add">
        <pc:chgData name="Tatiana de Jesus Pita" userId="755bb1a2c9f4c911" providerId="LiveId" clId="{2C0724FE-A4A4-4CA7-A352-4CAC45BCE24A}" dt="2019-07-17T21:40:08.513" v="2301" actId="255"/>
        <pc:sldMkLst>
          <pc:docMk/>
          <pc:sldMk cId="1083892008" sldId="324"/>
        </pc:sldMkLst>
        <pc:spChg chg="add mod">
          <ac:chgData name="Tatiana de Jesus Pita" userId="755bb1a2c9f4c911" providerId="LiveId" clId="{2C0724FE-A4A4-4CA7-A352-4CAC45BCE24A}" dt="2019-07-17T21:39:37.016" v="2290" actId="14100"/>
          <ac:spMkLst>
            <pc:docMk/>
            <pc:sldMk cId="1083892008" sldId="324"/>
            <ac:spMk id="3" creationId="{0A7FD319-36EF-46CD-B1E3-2725FC1DDE97}"/>
          </ac:spMkLst>
        </pc:spChg>
        <pc:spChg chg="add mod">
          <ac:chgData name="Tatiana de Jesus Pita" userId="755bb1a2c9f4c911" providerId="LiveId" clId="{2C0724FE-A4A4-4CA7-A352-4CAC45BCE24A}" dt="2019-07-17T21:40:08.513" v="2301" actId="255"/>
          <ac:spMkLst>
            <pc:docMk/>
            <pc:sldMk cId="1083892008" sldId="324"/>
            <ac:spMk id="5" creationId="{9878E836-308E-46F1-AC61-F29772B8D421}"/>
          </ac:spMkLst>
        </pc:spChg>
        <pc:picChg chg="add mod">
          <ac:chgData name="Tatiana de Jesus Pita" userId="755bb1a2c9f4c911" providerId="LiveId" clId="{2C0724FE-A4A4-4CA7-A352-4CAC45BCE24A}" dt="2019-07-17T21:39:40.380" v="2291" actId="1076"/>
          <ac:picMkLst>
            <pc:docMk/>
            <pc:sldMk cId="1083892008" sldId="324"/>
            <ac:picMk id="4" creationId="{6F305C39-D6CB-4A3C-8C20-DFBAD77BCAD7}"/>
          </ac:picMkLst>
        </pc:picChg>
      </pc:sldChg>
      <pc:sldChg chg="addSp modSp add">
        <pc:chgData name="Tatiana de Jesus Pita" userId="755bb1a2c9f4c911" providerId="LiveId" clId="{2C0724FE-A4A4-4CA7-A352-4CAC45BCE24A}" dt="2019-07-17T21:39:17.503" v="2288" actId="1076"/>
        <pc:sldMkLst>
          <pc:docMk/>
          <pc:sldMk cId="3764108306" sldId="325"/>
        </pc:sldMkLst>
        <pc:spChg chg="add mod">
          <ac:chgData name="Tatiana de Jesus Pita" userId="755bb1a2c9f4c911" providerId="LiveId" clId="{2C0724FE-A4A4-4CA7-A352-4CAC45BCE24A}" dt="2019-07-17T21:38:33.750" v="2278" actId="14100"/>
          <ac:spMkLst>
            <pc:docMk/>
            <pc:sldMk cId="3764108306" sldId="325"/>
            <ac:spMk id="3" creationId="{B38BB6C4-7527-411E-B694-623E181DB34A}"/>
          </ac:spMkLst>
        </pc:spChg>
        <pc:spChg chg="add mod">
          <ac:chgData name="Tatiana de Jesus Pita" userId="755bb1a2c9f4c911" providerId="LiveId" clId="{2C0724FE-A4A4-4CA7-A352-4CAC45BCE24A}" dt="2019-07-17T21:39:11.956" v="2287" actId="120"/>
          <ac:spMkLst>
            <pc:docMk/>
            <pc:sldMk cId="3764108306" sldId="325"/>
            <ac:spMk id="5" creationId="{F7936C0E-B124-4497-A25C-AEC7BAD70560}"/>
          </ac:spMkLst>
        </pc:spChg>
        <pc:picChg chg="add mod">
          <ac:chgData name="Tatiana de Jesus Pita" userId="755bb1a2c9f4c911" providerId="LiveId" clId="{2C0724FE-A4A4-4CA7-A352-4CAC45BCE24A}" dt="2019-07-17T21:39:17.503" v="2288" actId="1076"/>
          <ac:picMkLst>
            <pc:docMk/>
            <pc:sldMk cId="3764108306" sldId="325"/>
            <ac:picMk id="4" creationId="{F926CC87-A931-4638-BDA0-72DA3D0EB04C}"/>
          </ac:picMkLst>
        </pc:picChg>
      </pc:sldChg>
      <pc:sldChg chg="addSp delSp modSp add">
        <pc:chgData name="Tatiana de Jesus Pita" userId="755bb1a2c9f4c911" providerId="LiveId" clId="{2C0724FE-A4A4-4CA7-A352-4CAC45BCE24A}" dt="2019-07-17T21:44:04.672" v="2338" actId="14100"/>
        <pc:sldMkLst>
          <pc:docMk/>
          <pc:sldMk cId="758851824" sldId="326"/>
        </pc:sldMkLst>
        <pc:spChg chg="add mod">
          <ac:chgData name="Tatiana de Jesus Pita" userId="755bb1a2c9f4c911" providerId="LiveId" clId="{2C0724FE-A4A4-4CA7-A352-4CAC45BCE24A}" dt="2019-07-17T18:35:41.365" v="1045" actId="14100"/>
          <ac:spMkLst>
            <pc:docMk/>
            <pc:sldMk cId="758851824" sldId="326"/>
            <ac:spMk id="3" creationId="{A300B011-3A68-4660-B18C-C45320B5F0A5}"/>
          </ac:spMkLst>
        </pc:spChg>
        <pc:spChg chg="add mod">
          <ac:chgData name="Tatiana de Jesus Pita" userId="755bb1a2c9f4c911" providerId="LiveId" clId="{2C0724FE-A4A4-4CA7-A352-4CAC45BCE24A}" dt="2019-07-17T21:42:52.566" v="2333" actId="14100"/>
          <ac:spMkLst>
            <pc:docMk/>
            <pc:sldMk cId="758851824" sldId="326"/>
            <ac:spMk id="5" creationId="{60366A7A-8E02-4070-9BBE-7C1835C6943C}"/>
          </ac:spMkLst>
        </pc:spChg>
        <pc:spChg chg="add mod">
          <ac:chgData name="Tatiana de Jesus Pita" userId="755bb1a2c9f4c911" providerId="LiveId" clId="{2C0724FE-A4A4-4CA7-A352-4CAC45BCE24A}" dt="2019-07-17T21:42:23.650" v="2326" actId="255"/>
          <ac:spMkLst>
            <pc:docMk/>
            <pc:sldMk cId="758851824" sldId="326"/>
            <ac:spMk id="6" creationId="{D21C3DBB-3851-4893-B8EC-80A866C38029}"/>
          </ac:spMkLst>
        </pc:spChg>
        <pc:picChg chg="add del mod">
          <ac:chgData name="Tatiana de Jesus Pita" userId="755bb1a2c9f4c911" providerId="LiveId" clId="{2C0724FE-A4A4-4CA7-A352-4CAC45BCE24A}" dt="2019-07-17T21:41:33.864" v="2316" actId="478"/>
          <ac:picMkLst>
            <pc:docMk/>
            <pc:sldMk cId="758851824" sldId="326"/>
            <ac:picMk id="4" creationId="{C9F9395B-0994-44F6-AB32-02675A812954}"/>
          </ac:picMkLst>
        </pc:picChg>
        <pc:picChg chg="add mod">
          <ac:chgData name="Tatiana de Jesus Pita" userId="755bb1a2c9f4c911" providerId="LiveId" clId="{2C0724FE-A4A4-4CA7-A352-4CAC45BCE24A}" dt="2019-07-17T21:44:04.672" v="2338" actId="14100"/>
          <ac:picMkLst>
            <pc:docMk/>
            <pc:sldMk cId="758851824" sldId="326"/>
            <ac:picMk id="7" creationId="{FBE50496-B8A5-4A19-B95A-24546B0F48F4}"/>
          </ac:picMkLst>
        </pc:picChg>
      </pc:sldChg>
      <pc:sldChg chg="addSp modSp add">
        <pc:chgData name="Tatiana de Jesus Pita" userId="755bb1a2c9f4c911" providerId="LiveId" clId="{2C0724FE-A4A4-4CA7-A352-4CAC45BCE24A}" dt="2019-07-17T21:37:33.807" v="2264" actId="12"/>
        <pc:sldMkLst>
          <pc:docMk/>
          <pc:sldMk cId="1300680704" sldId="327"/>
        </pc:sldMkLst>
        <pc:spChg chg="add mod">
          <ac:chgData name="Tatiana de Jesus Pita" userId="755bb1a2c9f4c911" providerId="LiveId" clId="{2C0724FE-A4A4-4CA7-A352-4CAC45BCE24A}" dt="2019-07-17T21:37:33.807" v="2264" actId="12"/>
          <ac:spMkLst>
            <pc:docMk/>
            <pc:sldMk cId="1300680704" sldId="327"/>
            <ac:spMk id="3" creationId="{E3B9F5B8-853D-482F-893D-4F30DFC5BF5C}"/>
          </ac:spMkLst>
        </pc:spChg>
      </pc:sldChg>
      <pc:sldChg chg="addSp modSp add">
        <pc:chgData name="Tatiana de Jesus Pita" userId="755bb1a2c9f4c911" providerId="LiveId" clId="{2C0724FE-A4A4-4CA7-A352-4CAC45BCE24A}" dt="2019-07-17T18:37:57.011" v="1066" actId="1076"/>
        <pc:sldMkLst>
          <pc:docMk/>
          <pc:sldMk cId="1283541556" sldId="328"/>
        </pc:sldMkLst>
        <pc:spChg chg="add mod">
          <ac:chgData name="Tatiana de Jesus Pita" userId="755bb1a2c9f4c911" providerId="LiveId" clId="{2C0724FE-A4A4-4CA7-A352-4CAC45BCE24A}" dt="2019-07-17T18:37:49.610" v="1064" actId="207"/>
          <ac:spMkLst>
            <pc:docMk/>
            <pc:sldMk cId="1283541556" sldId="328"/>
            <ac:spMk id="4" creationId="{EC8354C1-5EDC-4375-9C86-2BF2FD75E23C}"/>
          </ac:spMkLst>
        </pc:spChg>
        <pc:picChg chg="add mod">
          <ac:chgData name="Tatiana de Jesus Pita" userId="755bb1a2c9f4c911" providerId="LiveId" clId="{2C0724FE-A4A4-4CA7-A352-4CAC45BCE24A}" dt="2019-07-17T18:37:57.011" v="1066" actId="1076"/>
          <ac:picMkLst>
            <pc:docMk/>
            <pc:sldMk cId="1283541556" sldId="328"/>
            <ac:picMk id="3" creationId="{C3FD4B21-1F23-4220-9FFB-E76B0EA59FC4}"/>
          </ac:picMkLst>
        </pc:picChg>
      </pc:sldChg>
      <pc:sldChg chg="addSp delSp modSp add">
        <pc:chgData name="Tatiana de Jesus Pita" userId="755bb1a2c9f4c911" providerId="LiveId" clId="{2C0724FE-A4A4-4CA7-A352-4CAC45BCE24A}" dt="2019-07-17T21:37:55.408" v="2270"/>
        <pc:sldMkLst>
          <pc:docMk/>
          <pc:sldMk cId="438006374" sldId="329"/>
        </pc:sldMkLst>
        <pc:spChg chg="add mod">
          <ac:chgData name="Tatiana de Jesus Pita" userId="755bb1a2c9f4c911" providerId="LiveId" clId="{2C0724FE-A4A4-4CA7-A352-4CAC45BCE24A}" dt="2019-07-17T20:13:18.017" v="1223" actId="12"/>
          <ac:spMkLst>
            <pc:docMk/>
            <pc:sldMk cId="438006374" sldId="329"/>
            <ac:spMk id="3" creationId="{C06C4926-4D17-4D8A-ADB8-2C8FC3F92407}"/>
          </ac:spMkLst>
        </pc:spChg>
        <pc:spChg chg="add del mod">
          <ac:chgData name="Tatiana de Jesus Pita" userId="755bb1a2c9f4c911" providerId="LiveId" clId="{2C0724FE-A4A4-4CA7-A352-4CAC45BCE24A}" dt="2019-07-17T21:37:55.408" v="2270"/>
          <ac:spMkLst>
            <pc:docMk/>
            <pc:sldMk cId="438006374" sldId="329"/>
            <ac:spMk id="4" creationId="{2F402FE0-90B0-44BD-B68D-FE67E3D422B7}"/>
          </ac:spMkLst>
        </pc:spChg>
      </pc:sldChg>
      <pc:sldChg chg="addSp delSp modSp add">
        <pc:chgData name="Tatiana de Jesus Pita" userId="755bb1a2c9f4c911" providerId="LiveId" clId="{2C0724FE-A4A4-4CA7-A352-4CAC45BCE24A}" dt="2019-07-17T20:21:39.422" v="1384" actId="113"/>
        <pc:sldMkLst>
          <pc:docMk/>
          <pc:sldMk cId="145462136" sldId="330"/>
        </pc:sldMkLst>
        <pc:spChg chg="add del mod">
          <ac:chgData name="Tatiana de Jesus Pita" userId="755bb1a2c9f4c911" providerId="LiveId" clId="{2C0724FE-A4A4-4CA7-A352-4CAC45BCE24A}" dt="2019-07-17T20:14:17.906" v="1238"/>
          <ac:spMkLst>
            <pc:docMk/>
            <pc:sldMk cId="145462136" sldId="330"/>
            <ac:spMk id="3" creationId="{6AF67EFE-216C-490E-85F6-CD4B08E94034}"/>
          </ac:spMkLst>
        </pc:spChg>
        <pc:spChg chg="add mod">
          <ac:chgData name="Tatiana de Jesus Pita" userId="755bb1a2c9f4c911" providerId="LiveId" clId="{2C0724FE-A4A4-4CA7-A352-4CAC45BCE24A}" dt="2019-07-17T20:21:39.422" v="1384" actId="113"/>
          <ac:spMkLst>
            <pc:docMk/>
            <pc:sldMk cId="145462136" sldId="330"/>
            <ac:spMk id="4" creationId="{C98CE7C1-E22E-4C20-8560-073490185261}"/>
          </ac:spMkLst>
        </pc:spChg>
      </pc:sldChg>
      <pc:sldChg chg="addSp modSp add">
        <pc:chgData name="Tatiana de Jesus Pita" userId="755bb1a2c9f4c911" providerId="LiveId" clId="{2C0724FE-A4A4-4CA7-A352-4CAC45BCE24A}" dt="2019-07-17T20:42:35.027" v="1461" actId="122"/>
        <pc:sldMkLst>
          <pc:docMk/>
          <pc:sldMk cId="3135761561" sldId="331"/>
        </pc:sldMkLst>
        <pc:spChg chg="add mod">
          <ac:chgData name="Tatiana de Jesus Pita" userId="755bb1a2c9f4c911" providerId="LiveId" clId="{2C0724FE-A4A4-4CA7-A352-4CAC45BCE24A}" dt="2019-07-17T20:42:35.027" v="1461" actId="122"/>
          <ac:spMkLst>
            <pc:docMk/>
            <pc:sldMk cId="3135761561" sldId="331"/>
            <ac:spMk id="3" creationId="{8B4E32F8-DE14-4B72-99B9-695891810A55}"/>
          </ac:spMkLst>
        </pc:spChg>
      </pc:sldChg>
      <pc:sldChg chg="addSp modSp add">
        <pc:chgData name="Tatiana de Jesus Pita" userId="755bb1a2c9f4c911" providerId="LiveId" clId="{2C0724FE-A4A4-4CA7-A352-4CAC45BCE24A}" dt="2019-07-17T20:54:21.623" v="1725" actId="20577"/>
        <pc:sldMkLst>
          <pc:docMk/>
          <pc:sldMk cId="1240486536" sldId="332"/>
        </pc:sldMkLst>
        <pc:spChg chg="add mod">
          <ac:chgData name="Tatiana de Jesus Pita" userId="755bb1a2c9f4c911" providerId="LiveId" clId="{2C0724FE-A4A4-4CA7-A352-4CAC45BCE24A}" dt="2019-07-17T20:54:21.623" v="1725" actId="20577"/>
          <ac:spMkLst>
            <pc:docMk/>
            <pc:sldMk cId="1240486536" sldId="332"/>
            <ac:spMk id="3" creationId="{525CEBA2-22A2-4C36-8A7B-74D75F31267D}"/>
          </ac:spMkLst>
        </pc:spChg>
      </pc:sldChg>
      <pc:sldChg chg="addSp modSp add">
        <pc:chgData name="Tatiana de Jesus Pita" userId="755bb1a2c9f4c911" providerId="LiveId" clId="{2C0724FE-A4A4-4CA7-A352-4CAC45BCE24A}" dt="2019-07-17T20:58:14.740" v="1901" actId="12"/>
        <pc:sldMkLst>
          <pc:docMk/>
          <pc:sldMk cId="1894679997" sldId="333"/>
        </pc:sldMkLst>
        <pc:spChg chg="add mod">
          <ac:chgData name="Tatiana de Jesus Pita" userId="755bb1a2c9f4c911" providerId="LiveId" clId="{2C0724FE-A4A4-4CA7-A352-4CAC45BCE24A}" dt="2019-07-17T20:58:14.740" v="1901" actId="12"/>
          <ac:spMkLst>
            <pc:docMk/>
            <pc:sldMk cId="1894679997" sldId="333"/>
            <ac:spMk id="3" creationId="{350F9AFF-576F-49F2-A4DE-5D66599163A4}"/>
          </ac:spMkLst>
        </pc:spChg>
      </pc:sldChg>
      <pc:sldChg chg="addSp modSp add">
        <pc:chgData name="Tatiana de Jesus Pita" userId="755bb1a2c9f4c911" providerId="LiveId" clId="{2C0724FE-A4A4-4CA7-A352-4CAC45BCE24A}" dt="2019-07-17T21:36:14.155" v="2263" actId="113"/>
        <pc:sldMkLst>
          <pc:docMk/>
          <pc:sldMk cId="1677363636" sldId="334"/>
        </pc:sldMkLst>
        <pc:spChg chg="add mod">
          <ac:chgData name="Tatiana de Jesus Pita" userId="755bb1a2c9f4c911" providerId="LiveId" clId="{2C0724FE-A4A4-4CA7-A352-4CAC45BCE24A}" dt="2019-07-17T21:36:14.155" v="2263" actId="113"/>
          <ac:spMkLst>
            <pc:docMk/>
            <pc:sldMk cId="1677363636" sldId="334"/>
            <ac:spMk id="3" creationId="{003EB04A-C43C-4B0B-87FD-9E2AB5A7BCEB}"/>
          </ac:spMkLst>
        </pc:spChg>
      </pc:sldChg>
      <pc:sldChg chg="addSp modSp add">
        <pc:chgData name="Tatiana de Jesus Pita" userId="755bb1a2c9f4c911" providerId="LiveId" clId="{2C0724FE-A4A4-4CA7-A352-4CAC45BCE24A}" dt="2019-07-18T00:10:01.303" v="2381" actId="20577"/>
        <pc:sldMkLst>
          <pc:docMk/>
          <pc:sldMk cId="481019886" sldId="335"/>
        </pc:sldMkLst>
        <pc:spChg chg="add mod">
          <ac:chgData name="Tatiana de Jesus Pita" userId="755bb1a2c9f4c911" providerId="LiveId" clId="{2C0724FE-A4A4-4CA7-A352-4CAC45BCE24A}" dt="2019-07-18T00:10:01.303" v="2381" actId="20577"/>
          <ac:spMkLst>
            <pc:docMk/>
            <pc:sldMk cId="481019886" sldId="335"/>
            <ac:spMk id="3" creationId="{1AF120CF-523F-4EEF-A3F6-87184990E5C0}"/>
          </ac:spMkLst>
        </pc:spChg>
      </pc:sldChg>
      <pc:sldChg chg="addSp modSp add">
        <pc:chgData name="Tatiana de Jesus Pita" userId="755bb1a2c9f4c911" providerId="LiveId" clId="{2C0724FE-A4A4-4CA7-A352-4CAC45BCE24A}" dt="2019-07-18T00:14:45.302" v="2640" actId="20577"/>
        <pc:sldMkLst>
          <pc:docMk/>
          <pc:sldMk cId="2910153917" sldId="336"/>
        </pc:sldMkLst>
        <pc:spChg chg="add mod">
          <ac:chgData name="Tatiana de Jesus Pita" userId="755bb1a2c9f4c911" providerId="LiveId" clId="{2C0724FE-A4A4-4CA7-A352-4CAC45BCE24A}" dt="2019-07-18T00:14:45.302" v="2640" actId="20577"/>
          <ac:spMkLst>
            <pc:docMk/>
            <pc:sldMk cId="2910153917" sldId="336"/>
            <ac:spMk id="3" creationId="{428B4EE4-D99D-4605-B285-2D6F0A222C6E}"/>
          </ac:spMkLst>
        </pc:spChg>
      </pc:sldChg>
      <pc:sldChg chg="addSp modSp add">
        <pc:chgData name="Tatiana de Jesus Pita" userId="755bb1a2c9f4c911" providerId="LiveId" clId="{2C0724FE-A4A4-4CA7-A352-4CAC45BCE24A}" dt="2019-07-18T00:24:35.132" v="3150" actId="20577"/>
        <pc:sldMkLst>
          <pc:docMk/>
          <pc:sldMk cId="3807917132" sldId="337"/>
        </pc:sldMkLst>
        <pc:spChg chg="add mod">
          <ac:chgData name="Tatiana de Jesus Pita" userId="755bb1a2c9f4c911" providerId="LiveId" clId="{2C0724FE-A4A4-4CA7-A352-4CAC45BCE24A}" dt="2019-07-18T00:24:35.132" v="3150" actId="20577"/>
          <ac:spMkLst>
            <pc:docMk/>
            <pc:sldMk cId="3807917132" sldId="337"/>
            <ac:spMk id="3" creationId="{8F14A8E4-29D6-4C40-9737-0E595E29A94B}"/>
          </ac:spMkLst>
        </pc:spChg>
      </pc:sldChg>
      <pc:sldChg chg="addSp modSp add">
        <pc:chgData name="Tatiana de Jesus Pita" userId="755bb1a2c9f4c911" providerId="LiveId" clId="{2C0724FE-A4A4-4CA7-A352-4CAC45BCE24A}" dt="2019-07-18T00:36:58.166" v="3740" actId="20577"/>
        <pc:sldMkLst>
          <pc:docMk/>
          <pc:sldMk cId="1127655668" sldId="338"/>
        </pc:sldMkLst>
        <pc:spChg chg="add mod">
          <ac:chgData name="Tatiana de Jesus Pita" userId="755bb1a2c9f4c911" providerId="LiveId" clId="{2C0724FE-A4A4-4CA7-A352-4CAC45BCE24A}" dt="2019-07-18T00:36:58.166" v="3740" actId="20577"/>
          <ac:spMkLst>
            <pc:docMk/>
            <pc:sldMk cId="1127655668" sldId="338"/>
            <ac:spMk id="3" creationId="{75DB6D3F-8EF0-41E7-970D-5138B776EFA7}"/>
          </ac:spMkLst>
        </pc:spChg>
      </pc:sldChg>
      <pc:sldChg chg="addSp modSp add">
        <pc:chgData name="Tatiana de Jesus Pita" userId="755bb1a2c9f4c911" providerId="LiveId" clId="{2C0724FE-A4A4-4CA7-A352-4CAC45BCE24A}" dt="2019-07-18T00:51:56.464" v="3827" actId="20577"/>
        <pc:sldMkLst>
          <pc:docMk/>
          <pc:sldMk cId="20980996" sldId="339"/>
        </pc:sldMkLst>
        <pc:spChg chg="add mod">
          <ac:chgData name="Tatiana de Jesus Pita" userId="755bb1a2c9f4c911" providerId="LiveId" clId="{2C0724FE-A4A4-4CA7-A352-4CAC45BCE24A}" dt="2019-07-18T00:51:56.464" v="3827" actId="20577"/>
          <ac:spMkLst>
            <pc:docMk/>
            <pc:sldMk cId="20980996" sldId="339"/>
            <ac:spMk id="3" creationId="{A3C62B9D-F17D-4B9A-9A7D-99015EC6048F}"/>
          </ac:spMkLst>
        </pc:spChg>
      </pc:sldChg>
      <pc:sldChg chg="addSp modSp add">
        <pc:chgData name="Tatiana de Jesus Pita" userId="755bb1a2c9f4c911" providerId="LiveId" clId="{2C0724FE-A4A4-4CA7-A352-4CAC45BCE24A}" dt="2019-07-18T00:57:46.427" v="4032" actId="948"/>
        <pc:sldMkLst>
          <pc:docMk/>
          <pc:sldMk cId="2519449428" sldId="340"/>
        </pc:sldMkLst>
        <pc:spChg chg="add mod">
          <ac:chgData name="Tatiana de Jesus Pita" userId="755bb1a2c9f4c911" providerId="LiveId" clId="{2C0724FE-A4A4-4CA7-A352-4CAC45BCE24A}" dt="2019-07-18T00:57:46.427" v="4032" actId="948"/>
          <ac:spMkLst>
            <pc:docMk/>
            <pc:sldMk cId="2519449428" sldId="340"/>
            <ac:spMk id="3" creationId="{DF8D728B-4FB6-481C-9F39-825E0E85462D}"/>
          </ac:spMkLst>
        </pc:spChg>
      </pc:sldChg>
      <pc:sldChg chg="addSp modSp add">
        <pc:chgData name="Tatiana de Jesus Pita" userId="755bb1a2c9f4c911" providerId="LiveId" clId="{2C0724FE-A4A4-4CA7-A352-4CAC45BCE24A}" dt="2019-07-18T01:05:24.945" v="4106" actId="114"/>
        <pc:sldMkLst>
          <pc:docMk/>
          <pc:sldMk cId="4196986103" sldId="341"/>
        </pc:sldMkLst>
        <pc:spChg chg="add mod">
          <ac:chgData name="Tatiana de Jesus Pita" userId="755bb1a2c9f4c911" providerId="LiveId" clId="{2C0724FE-A4A4-4CA7-A352-4CAC45BCE24A}" dt="2019-07-18T01:05:24.945" v="4106" actId="114"/>
          <ac:spMkLst>
            <pc:docMk/>
            <pc:sldMk cId="4196986103" sldId="341"/>
            <ac:spMk id="3" creationId="{C2EA7ABF-2103-47F6-892B-698B7BF64D54}"/>
          </ac:spMkLst>
        </pc:spChg>
      </pc:sldChg>
      <pc:sldChg chg="addSp modSp add">
        <pc:chgData name="Tatiana de Jesus Pita" userId="755bb1a2c9f4c911" providerId="LiveId" clId="{2C0724FE-A4A4-4CA7-A352-4CAC45BCE24A}" dt="2019-07-18T01:11:07.309" v="4187" actId="12"/>
        <pc:sldMkLst>
          <pc:docMk/>
          <pc:sldMk cId="3967733269" sldId="342"/>
        </pc:sldMkLst>
        <pc:spChg chg="add mod">
          <ac:chgData name="Tatiana de Jesus Pita" userId="755bb1a2c9f4c911" providerId="LiveId" clId="{2C0724FE-A4A4-4CA7-A352-4CAC45BCE24A}" dt="2019-07-18T01:11:07.309" v="4187" actId="12"/>
          <ac:spMkLst>
            <pc:docMk/>
            <pc:sldMk cId="3967733269" sldId="342"/>
            <ac:spMk id="3" creationId="{DAE262ED-F763-4972-819A-E32692F972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A048-0F2B-487A-8B60-9CD13A298A95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840A-C07E-4F08-9313-6DFCC635E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D29C37-CCAE-40D6-9887-2FDE8D25BBD2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C04F34-7255-4C1B-BF4E-1CA474C70956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9E4952-098C-4227-872B-33B6BF369B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34CF1-CFD4-496D-985D-D6ED5E2C336E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85B987-5382-47DF-A6FC-0BE7FD61F1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AB916D-696D-4A8E-A14A-3523373D3A11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8AACA4-6491-4331-A634-04D6C49D96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2BAF76-F205-4EB1-BCAE-07E9C4CD8955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B67D0C-621E-4590-A826-734258FA69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C8DFF3-E874-48CC-9179-B48B1B3557FA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2289BE-DC38-4C0C-B566-BC2FC28B2A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BB6884-138E-4AF3-AAC5-3C03C35D90E0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21CA09-02AE-48FB-AAE9-9E38CADA20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4EF746-0AF2-476C-B7CB-5D29DA7F6091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9D7191-76EA-46F8-B46D-15E217B621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C3F6A8-5506-4765-A60E-B22A0E51B080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5915F4-2D97-45E3-B8BF-2F086E3203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EDDABD-A45A-4536-897C-1CB05C93DE17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0872DF-7A53-4C88-AC35-AD49EADC6E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1E3E5D-70ED-4AE5-B026-C452AC62DD15}" type="datetime1">
              <a:rPr lang="pt-BR" smtClean="0"/>
              <a:t>17/07/2019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242B31-85A9-44D7-AB8B-A37E5D4907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sio.ribeiro\Desktop\Desktop\TailorMade\sinpeem_topo.jpg"/>
          <p:cNvPicPr>
            <a:picLocks noChangeAspect="1" noChangeArrowheads="1"/>
          </p:cNvPicPr>
          <p:nvPr userDrawn="1"/>
        </p:nvPicPr>
        <p:blipFill>
          <a:blip r:embed="rId13"/>
          <a:srcRect r="2733"/>
          <a:stretch>
            <a:fillRect/>
          </a:stretch>
        </p:blipFill>
        <p:spPr bwMode="auto">
          <a:xfrm>
            <a:off x="0" y="1270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Users\cassio.ribeiro\Desktop\Desktop\TailorMade\sinpeem_footer.jpg"/>
          <p:cNvPicPr>
            <a:picLocks noChangeAspect="1" noChangeArrowheads="1"/>
          </p:cNvPicPr>
          <p:nvPr userDrawn="1"/>
        </p:nvPicPr>
        <p:blipFill>
          <a:blip r:embed="rId14"/>
          <a:srcRect l="19800"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thatianapita@hot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155679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latin typeface="+mj-lt"/>
              </a:rPr>
              <a:t>Curso preparatório para concurso de coordenador pedagógico SMESP</a:t>
            </a:r>
          </a:p>
        </p:txBody>
      </p:sp>
    </p:spTree>
    <p:extLst>
      <p:ext uri="{BB962C8B-B14F-4D97-AF65-F5344CB8AC3E}">
        <p14:creationId xmlns:p14="http://schemas.microsoft.com/office/powerpoint/2010/main" val="2271464082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40135" y="1164858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200" dirty="0"/>
          </a:p>
          <a:p>
            <a:pPr algn="just"/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378929" y="1164858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Sub-sistemas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relacionados ao currículo</a:t>
            </a:r>
          </a:p>
          <a:p>
            <a:pPr algn="ctr"/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âmbito da </a:t>
            </a:r>
            <a:r>
              <a:rPr lang="pt-BR" sz="2000" b="1" dirty="0">
                <a:latin typeface="+mn-lt"/>
              </a:rPr>
              <a:t>atividade político-administrativa</a:t>
            </a:r>
            <a:r>
              <a:rPr lang="pt-BR" sz="2000" dirty="0">
                <a:latin typeface="+mn-lt"/>
              </a:rPr>
              <a:t>: determina e prescreve o currículo mínimo obrigatório para determinado nível educacional.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Subsistema de </a:t>
            </a:r>
            <a:r>
              <a:rPr lang="pt-BR" sz="2000" b="1" dirty="0">
                <a:latin typeface="+mn-lt"/>
              </a:rPr>
              <a:t>participação e controle</a:t>
            </a:r>
            <a:r>
              <a:rPr lang="pt-BR" sz="2000" dirty="0">
                <a:latin typeface="+mn-lt"/>
              </a:rPr>
              <a:t>: instâncias que supervisionam e controlam a concretização do currículo e sua realização.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Ordenação do </a:t>
            </a:r>
            <a:r>
              <a:rPr lang="pt-BR" sz="2000" b="1" dirty="0">
                <a:latin typeface="+mn-lt"/>
              </a:rPr>
              <a:t>sistema educativo</a:t>
            </a:r>
            <a:r>
              <a:rPr lang="pt-BR" sz="2000" dirty="0">
                <a:latin typeface="+mn-lt"/>
              </a:rPr>
              <a:t>: regulam as entradas, trânsito e saídas do sistema educativo, de cada período educativo.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Sistema de </a:t>
            </a:r>
            <a:r>
              <a:rPr lang="pt-BR" sz="2000" b="1" dirty="0">
                <a:latin typeface="+mn-lt"/>
              </a:rPr>
              <a:t>produção de meios</a:t>
            </a:r>
            <a:r>
              <a:rPr lang="pt-BR" sz="2000" dirty="0">
                <a:latin typeface="+mn-lt"/>
              </a:rPr>
              <a:t>: conjunto de materiais didáticos, como os livros-texto, nos quais o currículo se baseia.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53696"/>
      </p:ext>
    </p:extLst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8E7625F-98F8-49CB-899A-B91B5EFBEB40}"/>
              </a:ext>
            </a:extLst>
          </p:cNvPr>
          <p:cNvSpPr/>
          <p:nvPr/>
        </p:nvSpPr>
        <p:spPr>
          <a:xfrm>
            <a:off x="395536" y="1268760"/>
            <a:ext cx="8291264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Âmbitos de </a:t>
            </a:r>
            <a:r>
              <a:rPr lang="pt-BR" sz="20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criação culturais, científicos </a:t>
            </a:r>
            <a:r>
              <a:rPr lang="pt-BR" sz="20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– as universidades e a academia: local onde ocorre a produção dos saberes que exercem influências sobre a seleção dos conteúdos escolares.</a:t>
            </a:r>
          </a:p>
          <a:p>
            <a:pPr marL="285750" lvl="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Subsistema </a:t>
            </a:r>
            <a:r>
              <a:rPr lang="pt-BR" sz="20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técnico-pedagógico</a:t>
            </a:r>
            <a:r>
              <a:rPr lang="pt-BR" sz="20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: constituído pelos pesquisadores, técnicos e especialistas que atuam com a formação dos professores, criando um código e uma linguagem modeladora.</a:t>
            </a:r>
          </a:p>
          <a:p>
            <a:pPr marL="285750" lvl="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Subsistema de </a:t>
            </a:r>
            <a:r>
              <a:rPr lang="pt-BR" sz="20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inovação</a:t>
            </a:r>
            <a:r>
              <a:rPr lang="pt-BR" sz="20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: responsável pelas reformas curriculares.</a:t>
            </a:r>
          </a:p>
          <a:p>
            <a:pPr marL="285750" lvl="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Subsistema </a:t>
            </a:r>
            <a:r>
              <a:rPr lang="pt-BR" sz="20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prático-pedagógico</a:t>
            </a:r>
            <a:r>
              <a:rPr lang="pt-BR" sz="20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: configurado por professores e alunos e comumente chamado de ensino. </a:t>
            </a:r>
            <a:endParaRPr lang="pt-BR" sz="2000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5740979"/>
      </p:ext>
    </p:extLst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AC7709-107B-4C36-9D38-6E09788CBBCA}"/>
              </a:ext>
            </a:extLst>
          </p:cNvPr>
          <p:cNvSpPr/>
          <p:nvPr/>
        </p:nvSpPr>
        <p:spPr>
          <a:xfrm>
            <a:off x="457200" y="908720"/>
            <a:ext cx="8363272" cy="5421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pt-BR" sz="28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O currículo na prática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O currículo é a expressão socializadora da escola.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É o elemento-chave para se compreender a prática pedagógica.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Relaciona-se diretamente com a profissionalização dos professores.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É o resultado do cruzamento de ações de diversos âmbitos. 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É o ponto central de referência na melhora da qualidade educacional. </a:t>
            </a:r>
            <a:endParaRPr lang="pt-BR" sz="2400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3748305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8542BE5-4DB5-4F04-AC20-67CD3A5C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16EE575-88D0-43EC-9384-A7D338B8197B}"/>
              </a:ext>
            </a:extLst>
          </p:cNvPr>
          <p:cNvSpPr/>
          <p:nvPr/>
        </p:nvSpPr>
        <p:spPr>
          <a:xfrm>
            <a:off x="395536" y="1196752"/>
            <a:ext cx="8291264" cy="8633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1200"/>
              </a:spcAft>
            </a:pPr>
            <a:r>
              <a:rPr lang="pt-BR" sz="28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Currículo Escolar x Currículo Exterior à Escola</a:t>
            </a:r>
          </a:p>
          <a:p>
            <a:pPr marL="914400" indent="-4572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escola, numa sociedade de mudança rápida e frente a uma cultura sem abrangência, tem que se centrar cada vez mais nas aprendizagens básicas e essenciais, com métodos atrativos para favorecer as bases de uma educação permanente, mas sem renunciar a ser um instrumento cultural (SACRISTÁN, 2000, p. 75).</a:t>
            </a:r>
          </a:p>
          <a:p>
            <a:pPr marL="457200" algn="l">
              <a:lnSpc>
                <a:spcPct val="150000"/>
              </a:lnSpc>
              <a:spcAft>
                <a:spcPts val="1200"/>
              </a:spcAft>
            </a:pPr>
            <a:endParaRPr lang="pt-BR" sz="2000" dirty="0">
              <a:latin typeface="+mn-lt"/>
            </a:endParaRPr>
          </a:p>
          <a:p>
            <a:pPr marL="914400" indent="-4572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914400" indent="-4572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ctr">
              <a:lnSpc>
                <a:spcPct val="150000"/>
              </a:lnSpc>
              <a:spcAft>
                <a:spcPts val="1200"/>
              </a:spcAft>
            </a:pPr>
            <a:endParaRPr lang="pt-BR" sz="3200" b="1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ctr">
              <a:lnSpc>
                <a:spcPct val="150000"/>
              </a:lnSpc>
              <a:spcAft>
                <a:spcPts val="1200"/>
              </a:spcAft>
            </a:pPr>
            <a:endParaRPr lang="pt-BR" sz="3200" b="1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ctr">
              <a:lnSpc>
                <a:spcPct val="150000"/>
              </a:lnSpc>
              <a:spcAft>
                <a:spcPts val="1200"/>
              </a:spcAft>
            </a:pPr>
            <a:endParaRPr lang="pt-BR" sz="3200" b="1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ctr">
              <a:lnSpc>
                <a:spcPct val="150000"/>
              </a:lnSpc>
              <a:spcAft>
                <a:spcPts val="1200"/>
              </a:spcAft>
            </a:pPr>
            <a:endParaRPr lang="pt-BR" sz="3200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5350790"/>
      </p:ext>
    </p:extLst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1A9BD23-E87E-416A-AE64-A6DE7E5C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8CE51B-0F81-4B60-97C7-70CB033DE90C}"/>
              </a:ext>
            </a:extLst>
          </p:cNvPr>
          <p:cNvSpPr/>
          <p:nvPr/>
        </p:nvSpPr>
        <p:spPr>
          <a:xfrm>
            <a:off x="467544" y="1052736"/>
            <a:ext cx="8219256" cy="802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1200"/>
              </a:spcAft>
            </a:pPr>
            <a:r>
              <a:rPr lang="pt-BR" sz="28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Os códigos ou o formato do currículo</a:t>
            </a:r>
          </a:p>
          <a:p>
            <a:pPr marL="914400" indent="-4572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n-lt"/>
              </a:rPr>
              <a:t>Código organizativo</a:t>
            </a:r>
            <a:r>
              <a:rPr lang="pt-BR" sz="2000" i="1" dirty="0">
                <a:latin typeface="+mn-lt"/>
              </a:rPr>
              <a:t>:</a:t>
            </a:r>
            <a:r>
              <a:rPr lang="pt-BR" sz="2000" b="1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um exemplo deste tipo de currículo é aquele organizado por ciclos.</a:t>
            </a:r>
          </a:p>
          <a:p>
            <a:pPr marL="914400" indent="-4572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n-lt"/>
              </a:rPr>
              <a:t>Código da separação de funções</a:t>
            </a:r>
            <a:r>
              <a:rPr lang="pt-BR" sz="2000" i="1" dirty="0">
                <a:latin typeface="+mn-lt"/>
              </a:rPr>
              <a:t>:</a:t>
            </a:r>
            <a:r>
              <a:rPr lang="pt-BR" sz="2000" b="1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as funções educativas dos professores são fragmentadas, desaparecendo determinadas competências do professorado.</a:t>
            </a:r>
          </a:p>
          <a:p>
            <a:pPr marL="914400" indent="-4572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+mn-lt"/>
              </a:rPr>
              <a:t>Códigos metodológicos</a:t>
            </a:r>
            <a:r>
              <a:rPr lang="pt-BR" sz="2000" i="1" dirty="0">
                <a:latin typeface="+mn-lt"/>
              </a:rPr>
              <a:t>:</a:t>
            </a:r>
            <a:r>
              <a:rPr lang="pt-BR" sz="2000" b="1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a projeção que determinados princípios e ideias sobre a educação, a aprendizagem e os métodos de ensino têm na elaboração do currículo. </a:t>
            </a:r>
            <a:endParaRPr lang="pt-BR" sz="2000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ctr">
              <a:lnSpc>
                <a:spcPct val="150000"/>
              </a:lnSpc>
              <a:spcAft>
                <a:spcPts val="1200"/>
              </a:spcAft>
            </a:pPr>
            <a:endParaRPr lang="pt-BR" sz="2800" b="1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ctr">
              <a:lnSpc>
                <a:spcPct val="150000"/>
              </a:lnSpc>
              <a:spcAft>
                <a:spcPts val="1200"/>
              </a:spcAft>
            </a:pPr>
            <a:endParaRPr lang="pt-BR" sz="2800" b="1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ctr">
              <a:lnSpc>
                <a:spcPct val="150000"/>
              </a:lnSpc>
              <a:spcAft>
                <a:spcPts val="1200"/>
              </a:spcAft>
            </a:pPr>
            <a:endParaRPr lang="pt-BR" sz="2800" b="1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ctr">
              <a:lnSpc>
                <a:spcPct val="150000"/>
              </a:lnSpc>
              <a:spcAft>
                <a:spcPts val="1200"/>
              </a:spcAft>
            </a:pPr>
            <a:endParaRPr lang="pt-BR" sz="2800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871224"/>
      </p:ext>
    </p:extLst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AD45C1F-521D-4085-8210-E51E85B7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8F89C0-1E4D-4038-A9B2-435039C0E5BB}"/>
              </a:ext>
            </a:extLst>
          </p:cNvPr>
          <p:cNvSpPr/>
          <p:nvPr/>
        </p:nvSpPr>
        <p:spPr>
          <a:xfrm>
            <a:off x="467544" y="1124745"/>
            <a:ext cx="7920880" cy="5205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+mn-lt"/>
              </a:rPr>
              <a:t>O currículo prescrito como instrumento da política curricular </a:t>
            </a:r>
            <a:endParaRPr lang="pt-BR" sz="2400" dirty="0">
              <a:latin typeface="+mn-lt"/>
              <a:ea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As formas de regular e de impor determinados conhecimentos distribuídos pelo sistema educativo.</a:t>
            </a:r>
          </a:p>
          <a:p>
            <a:pPr marL="457200" indent="-457200" algn="l">
              <a:lnSpc>
                <a:spcPct val="150000"/>
              </a:lnSpc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Estruturas de decisões centralizadas ou descentralizadas.</a:t>
            </a:r>
          </a:p>
          <a:p>
            <a:pPr marL="457200" indent="-457200" algn="l">
              <a:lnSpc>
                <a:spcPct val="150000"/>
              </a:lnSpc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Aspectos sobre os quais esse controle incide. </a:t>
            </a:r>
          </a:p>
          <a:p>
            <a:pPr marL="457200" indent="-457200" algn="l">
              <a:lnSpc>
                <a:spcPct val="150000"/>
              </a:lnSpc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Mecanismos explícitos ou ocultos pelos quais se exerce o controle.</a:t>
            </a:r>
          </a:p>
          <a:p>
            <a:pPr marL="457200" indent="-457200" algn="l">
              <a:lnSpc>
                <a:spcPct val="150000"/>
              </a:lnSpc>
              <a:buAutoNum type="alphaLcParenR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As políticas de inovação do currículo. 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658202"/>
      </p:ext>
    </p:extLst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474C2AF-8E85-437C-8081-E89412D0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610E35F-170D-49B2-A985-83C66246EA6C}"/>
              </a:ext>
            </a:extLst>
          </p:cNvPr>
          <p:cNvSpPr/>
          <p:nvPr/>
        </p:nvSpPr>
        <p:spPr>
          <a:xfrm>
            <a:off x="539552" y="1052736"/>
            <a:ext cx="8147248" cy="707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200"/>
              </a:spcAft>
            </a:pPr>
            <a:r>
              <a:rPr lang="pt-BR" sz="28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Funções das prescrições e regulações curriculares</a:t>
            </a:r>
          </a:p>
          <a:p>
            <a:pPr marL="800100" indent="-3429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currículo prescrito como cultura</a:t>
            </a:r>
          </a:p>
          <a:p>
            <a:pPr marL="800100" indent="-3429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currículo mínimo prescrito e a igualdade de oportunidades</a:t>
            </a:r>
          </a:p>
          <a:p>
            <a:pPr marL="800100" indent="-3429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currículo prescrito e a organização do saber dentro da escolaridade</a:t>
            </a:r>
          </a:p>
          <a:p>
            <a:pPr marL="800100" indent="-3429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currículo prescrito como via de controle da prática de ensino</a:t>
            </a:r>
            <a:endParaRPr lang="pt-BR" sz="2000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ctr">
              <a:lnSpc>
                <a:spcPct val="150000"/>
              </a:lnSpc>
              <a:spcAft>
                <a:spcPts val="1200"/>
              </a:spcAft>
            </a:pPr>
            <a:r>
              <a:rPr lang="pt-BR" sz="2000" b="1" dirty="0">
                <a:latin typeface="+mn-lt"/>
              </a:rPr>
              <a:t>“O currículo prescrito não pode e nem deve ser entendido com um tratado pedagógico ou um guia didático que promove planos de ensino elaborados para os professores. “</a:t>
            </a:r>
          </a:p>
          <a:p>
            <a:pPr marL="457200" algn="just">
              <a:lnSpc>
                <a:spcPct val="150000"/>
              </a:lnSpc>
              <a:spcAft>
                <a:spcPts val="1200"/>
              </a:spcAft>
            </a:pPr>
            <a:endParaRPr lang="pt-BR" sz="2800" b="1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just">
              <a:lnSpc>
                <a:spcPct val="150000"/>
              </a:lnSpc>
              <a:spcAft>
                <a:spcPts val="1200"/>
              </a:spcAft>
            </a:pPr>
            <a:endParaRPr lang="pt-BR" sz="2800" b="1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just">
              <a:lnSpc>
                <a:spcPct val="150000"/>
              </a:lnSpc>
              <a:spcAft>
                <a:spcPts val="1200"/>
              </a:spcAft>
            </a:pPr>
            <a:r>
              <a:rPr lang="pt-BR" sz="28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pt-BR" sz="2800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2814926"/>
      </p:ext>
    </p:extLst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28AF430-C371-4900-993F-074D4116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83C0CB-53F8-4A2E-ABCF-40AACE85F754}"/>
              </a:ext>
            </a:extLst>
          </p:cNvPr>
          <p:cNvSpPr/>
          <p:nvPr/>
        </p:nvSpPr>
        <p:spPr>
          <a:xfrm>
            <a:off x="539552" y="1340768"/>
            <a:ext cx="814724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BA33E5-DD3C-4CC5-92D2-1D4DB5FCCDD7}"/>
              </a:ext>
            </a:extLst>
          </p:cNvPr>
          <p:cNvSpPr/>
          <p:nvPr/>
        </p:nvSpPr>
        <p:spPr>
          <a:xfrm>
            <a:off x="539552" y="1268760"/>
            <a:ext cx="8147248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  <a:ea typeface="Calibri" panose="020F0502020204030204" pitchFamily="34" charset="0"/>
              </a:rPr>
              <a:t>O professor é o mediador entre o aluno e a cultura através do nível cultural que, em princípio, ele tem, pela significação que atribui ao currículo em geral e ao conhecimento que transmite em particular e pelas atitudes em relação a esse conhecimento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O currículo não é mais do que uma hipótese a ser experimentada na prática pelos próprios professores.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O professor é o decisivo e imediato mediador das aprendizagens dos alunos, e posto que a atitude que ele mantenha frente ao conhecimento condiciona enormemente a qualidade da aprendizagem e a atitude básica do aluno frente ao saber e à cultura, é importante a potencial responsabilidade que a formação do professorado tem neste sentido (SACRISTÁN, 2000, p. 186).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013930"/>
      </p:ext>
    </p:extLst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7AE2E05-D5E8-4B32-9573-88EA5EDE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8BD05D-7048-4716-9E68-7F995EF50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62947"/>
            <a:ext cx="7056784" cy="55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4428"/>
      </p:ext>
    </p:extLst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E38A795-FBF8-40D0-A813-67BE95D9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F59CEED-122A-426C-8041-6A1A91E5F60D}"/>
              </a:ext>
            </a:extLst>
          </p:cNvPr>
          <p:cNvSpPr/>
          <p:nvPr/>
        </p:nvSpPr>
        <p:spPr>
          <a:xfrm>
            <a:off x="395536" y="908720"/>
            <a:ext cx="8424936" cy="431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8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A avaliação do currículo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Função fundamental que a avaliação deve cumprir no processo didático é o </a:t>
            </a:r>
            <a:r>
              <a:rPr lang="pt-BR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de informar</a:t>
            </a:r>
            <a:r>
              <a:rPr lang="pt-BR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 aos professores sobre como andam as coisas em sua classe, quais processos de aprendizagem que desencadeiam em seus alunos no ensino etc.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O contexto no qual se realiza a avaliação é tão importante quanto o próprio procedimento.</a:t>
            </a:r>
            <a:endParaRPr lang="pt-BR" sz="2400" dirty="0">
              <a:effectLst/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0824142"/>
      </p:ext>
    </p:extLst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4262" y="1124744"/>
            <a:ext cx="8284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latin typeface="+mj-lt"/>
              </a:rPr>
              <a:t>Currículo e documentação pedagógica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FD9EEA2-6E3D-4EDF-A936-296DD8C060BF}"/>
              </a:ext>
            </a:extLst>
          </p:cNvPr>
          <p:cNvSpPr txBox="1"/>
          <p:nvPr/>
        </p:nvSpPr>
        <p:spPr>
          <a:xfrm>
            <a:off x="5220072" y="4797152"/>
            <a:ext cx="346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Profa</a:t>
            </a:r>
            <a:r>
              <a:rPr lang="pt-BR" sz="2000" b="1" dirty="0"/>
              <a:t> Mestra Tatiana Pita</a:t>
            </a:r>
          </a:p>
        </p:txBody>
      </p:sp>
    </p:spTree>
    <p:extLst>
      <p:ext uri="{BB962C8B-B14F-4D97-AF65-F5344CB8AC3E}">
        <p14:creationId xmlns:p14="http://schemas.microsoft.com/office/powerpoint/2010/main" val="3597743233"/>
      </p:ext>
    </p:extLst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CE5D3B7-7978-46A5-9C4F-5D1A4AF7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8BB6C4-7527-411E-B694-623E181DB34A}"/>
              </a:ext>
            </a:extLst>
          </p:cNvPr>
          <p:cNvSpPr txBox="1"/>
          <p:nvPr/>
        </p:nvSpPr>
        <p:spPr>
          <a:xfrm>
            <a:off x="539552" y="90872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Calibri" panose="020F0502020204030204" pitchFamily="34" charset="0"/>
                <a:cs typeface="Calibri" panose="020F0502020204030204" pitchFamily="34" charset="0"/>
              </a:rPr>
              <a:t>Conhecimento presente no currículo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26CC87-A931-4638-BDA0-72DA3D0EB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97" y="2744065"/>
            <a:ext cx="5349974" cy="277434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7936C0E-B124-4497-A25C-AEC7BAD70560}"/>
              </a:ext>
            </a:extLst>
          </p:cNvPr>
          <p:cNvSpPr/>
          <p:nvPr/>
        </p:nvSpPr>
        <p:spPr>
          <a:xfrm>
            <a:off x="457200" y="5644992"/>
            <a:ext cx="843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marR="50165" algn="l">
              <a:spcBef>
                <a:spcPts val="440"/>
              </a:spcBef>
              <a:spcAft>
                <a:spcPts val="0"/>
              </a:spcAft>
            </a:pPr>
            <a:r>
              <a:rPr lang="pt-BR" sz="1600" dirty="0">
                <a:latin typeface="+mn-lt"/>
              </a:rPr>
              <a:t>MOREIRA, A.; SILVA JUNIOR, P. M. da. Conhecimento escolar nos currículos das escolas públicas: reflexões e apostas. Currículo sem Fronteiras, v. 17, n. 3, p. 489-500, set./dez. 2017.</a:t>
            </a:r>
            <a:endParaRPr lang="pt-BR" sz="16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08306"/>
      </p:ext>
    </p:extLst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555FDBD-9938-4B1E-BCF4-EFA4DB51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CF4939-02A9-473E-95DC-CF4584A4BA1A}"/>
              </a:ext>
            </a:extLst>
          </p:cNvPr>
          <p:cNvSpPr/>
          <p:nvPr/>
        </p:nvSpPr>
        <p:spPr>
          <a:xfrm>
            <a:off x="251520" y="1052736"/>
            <a:ext cx="8712968" cy="4702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marR="50165" algn="ctr">
              <a:spcBef>
                <a:spcPts val="440"/>
              </a:spcBef>
              <a:spcAft>
                <a:spcPts val="0"/>
              </a:spcAft>
            </a:pPr>
            <a:r>
              <a:rPr lang="pt-BR" sz="2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CONHECIMENTO ESCOLAR NOS</a:t>
            </a:r>
            <a:r>
              <a:rPr lang="pt-BR" sz="2800" b="1" spc="-14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CURRÍCULOS DAS ESCOLAS</a:t>
            </a:r>
            <a:r>
              <a:rPr lang="pt-BR" sz="2800" b="1" spc="-8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PÚBLICAS</a:t>
            </a:r>
          </a:p>
          <a:p>
            <a:pPr marL="477520" marR="50165" indent="-342900" algn="just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Para </a:t>
            </a:r>
            <a:r>
              <a:rPr lang="pt-BR" sz="2000" b="1" dirty="0">
                <a:latin typeface="+mn-lt"/>
              </a:rPr>
              <a:t>transitar no mundo social</a:t>
            </a:r>
            <a:r>
              <a:rPr lang="pt-BR" sz="2000" dirty="0">
                <a:latin typeface="+mn-lt"/>
              </a:rPr>
              <a:t>, tornando-se </a:t>
            </a:r>
            <a:r>
              <a:rPr lang="pt-BR" sz="2000" b="1" dirty="0">
                <a:latin typeface="+mn-lt"/>
              </a:rPr>
              <a:t>cidadão engajado </a:t>
            </a:r>
            <a:r>
              <a:rPr lang="pt-BR" sz="2000" dirty="0">
                <a:latin typeface="+mn-lt"/>
              </a:rPr>
              <a:t>e </a:t>
            </a:r>
            <a:r>
              <a:rPr lang="pt-BR" sz="2000" b="1" dirty="0">
                <a:latin typeface="+mn-lt"/>
              </a:rPr>
              <a:t>interagindo</a:t>
            </a:r>
            <a:r>
              <a:rPr lang="pt-BR" sz="2000" dirty="0">
                <a:latin typeface="+mn-lt"/>
              </a:rPr>
              <a:t> com diversos sujeitos em diferentes espaços, o aluno precisa </a:t>
            </a:r>
            <a:r>
              <a:rPr lang="pt-BR" sz="2000" b="1" dirty="0">
                <a:latin typeface="+mn-lt"/>
              </a:rPr>
              <a:t>dominar</a:t>
            </a:r>
            <a:r>
              <a:rPr lang="pt-BR" sz="2000" dirty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determinados conhecimentos </a:t>
            </a:r>
            <a:r>
              <a:rPr lang="pt-BR" sz="2000" dirty="0">
                <a:latin typeface="+mn-lt"/>
              </a:rPr>
              <a:t>que atuem como passaporte para o </a:t>
            </a:r>
            <a:r>
              <a:rPr lang="pt-BR" sz="2000" b="1" dirty="0">
                <a:latin typeface="+mn-lt"/>
              </a:rPr>
              <a:t>livre trânsito social.</a:t>
            </a:r>
          </a:p>
          <a:p>
            <a:pPr marL="477520" marR="50165" indent="-342900" algn="just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</a:t>
            </a:r>
            <a:r>
              <a:rPr lang="pt-BR" sz="2000" b="1" dirty="0">
                <a:latin typeface="+mn-lt"/>
              </a:rPr>
              <a:t>conhecimento escolar </a:t>
            </a:r>
            <a:r>
              <a:rPr lang="pt-BR" sz="2000" dirty="0">
                <a:latin typeface="+mn-lt"/>
              </a:rPr>
              <a:t>ocupa um </a:t>
            </a:r>
            <a:r>
              <a:rPr lang="pt-BR" sz="2000" b="1" dirty="0">
                <a:latin typeface="+mn-lt"/>
              </a:rPr>
              <a:t>papel central </a:t>
            </a:r>
            <a:r>
              <a:rPr lang="pt-BR" sz="2000" dirty="0">
                <a:latin typeface="+mn-lt"/>
              </a:rPr>
              <a:t>nas teorias de </a:t>
            </a:r>
            <a:r>
              <a:rPr lang="pt-BR" sz="2000" b="1" dirty="0">
                <a:latin typeface="+mn-lt"/>
              </a:rPr>
              <a:t>currículo</a:t>
            </a:r>
            <a:r>
              <a:rPr lang="pt-BR" sz="2000" dirty="0">
                <a:latin typeface="+mn-lt"/>
              </a:rPr>
              <a:t>. favorecer às novas gerações o </a:t>
            </a:r>
            <a:r>
              <a:rPr lang="pt-BR" sz="2000" b="1" dirty="0">
                <a:latin typeface="+mn-lt"/>
              </a:rPr>
              <a:t>acesso crítico ao conhecimento </a:t>
            </a:r>
            <a:r>
              <a:rPr lang="pt-BR" sz="2000" dirty="0">
                <a:latin typeface="+mn-lt"/>
              </a:rPr>
              <a:t>acumulado pelas gerações anteriores, bem como </a:t>
            </a:r>
            <a:r>
              <a:rPr lang="pt-BR" sz="2000" b="1" dirty="0">
                <a:latin typeface="+mn-lt"/>
              </a:rPr>
              <a:t>habilitá-las a construir novos conhecimentos.</a:t>
            </a:r>
            <a:endParaRPr lang="pt-BR" sz="28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21439"/>
      </p:ext>
    </p:extLst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31D7986-9222-4F36-B522-53D199D9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CC6727-6EA4-418C-BCD3-B3BE5E047330}"/>
              </a:ext>
            </a:extLst>
          </p:cNvPr>
          <p:cNvSpPr/>
          <p:nvPr/>
        </p:nvSpPr>
        <p:spPr>
          <a:xfrm>
            <a:off x="323528" y="980728"/>
            <a:ext cx="8280920" cy="56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Pontos para reflexão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 consideramos</a:t>
            </a:r>
            <a:r>
              <a:rPr lang="pt-BR" sz="2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: “Segundo Young (2016), um </a:t>
            </a:r>
            <a:r>
              <a:rPr lang="pt-BR" sz="24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currículo escolar centrado no conhecimento </a:t>
            </a:r>
            <a:r>
              <a:rPr lang="pt-BR" sz="2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pode </a:t>
            </a:r>
            <a:r>
              <a:rPr lang="pt-BR" sz="24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favorecer</a:t>
            </a:r>
            <a:r>
              <a:rPr lang="pt-BR" sz="2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uma </a:t>
            </a:r>
            <a:r>
              <a:rPr lang="pt-BR" sz="24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política de justiça e igualdade social</a:t>
            </a:r>
            <a:r>
              <a:rPr lang="pt-BR" sz="2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Todos os estudantes,  </a:t>
            </a:r>
            <a:r>
              <a:rPr lang="pt-BR" sz="24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independentemente da rede de ensino </a:t>
            </a:r>
            <a:r>
              <a:rPr lang="pt-BR" sz="2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que frequentem, </a:t>
            </a:r>
            <a:r>
              <a:rPr lang="pt-BR" sz="24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devem ter acesso ao conhecimento necessário à sobrevivência na sociedade</a:t>
            </a:r>
            <a:r>
              <a:rPr lang="pt-BR" sz="2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Trata-se de diminuir o distanciamento entre as instituições de ensino públicas e privadas, favorecendo-se o acesso dos/as estudantes a uma educação de</a:t>
            </a:r>
            <a:r>
              <a:rPr lang="pt-BR" sz="2400" spc="5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qualidade</a:t>
            </a:r>
            <a:r>
              <a:rPr lang="pt-BR" sz="2400" dirty="0">
                <a:latin typeface="+mn-lt"/>
                <a:ea typeface="Times New Roman" panose="02020603050405020304" pitchFamily="18" charset="0"/>
              </a:rPr>
              <a:t>.” (pág. 491)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297316"/>
      </p:ext>
    </p:extLst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7A66C3D-9D0D-4EA9-87BB-FFF943ED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A3FF22-3D62-4DB6-A7C5-9BC481A33397}"/>
              </a:ext>
            </a:extLst>
          </p:cNvPr>
          <p:cNvSpPr/>
          <p:nvPr/>
        </p:nvSpPr>
        <p:spPr>
          <a:xfrm>
            <a:off x="323528" y="908720"/>
            <a:ext cx="8363272" cy="564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95885" indent="261620" algn="just">
              <a:lnSpc>
                <a:spcPct val="150000"/>
              </a:lnSpc>
              <a:spcBef>
                <a:spcPts val="65"/>
              </a:spcBef>
              <a:spcAft>
                <a:spcPts val="0"/>
              </a:spcAft>
            </a:pP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Será preciso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“Moreira e </a:t>
            </a:r>
            <a:r>
              <a:rPr lang="pt-B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Candau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(2007) para destacar que uma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educação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qualidade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requer uma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seleção de conhecimentos relevantes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contribuam para 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formar  identidades/subjetividades criativas e críticas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dispostas a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promover mudanças individuais e sociais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Essa educação deve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propiciar a apreensão crítica e a distribuição  dos  conhecimentos escolares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Para isso,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investimentos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 formação inicial ou em serviço do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professor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bem como na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estrutura das escolas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se fazem necessários para promover a qualidade na</a:t>
            </a:r>
            <a:r>
              <a:rPr lang="pt-BR" sz="24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educação.” (pág. 491)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1276"/>
      </p:ext>
    </p:extLst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EC529E-A70C-4B2C-8628-FEB280DC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739176-18AD-4F11-85C5-5F079A4BB4F4}"/>
              </a:ext>
            </a:extLst>
          </p:cNvPr>
          <p:cNvSpPr/>
          <p:nvPr/>
        </p:nvSpPr>
        <p:spPr>
          <a:xfrm>
            <a:off x="395536" y="1268760"/>
            <a:ext cx="8496944" cy="481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Papel do espaço escolar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escola se firmou na modernidade como o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 regulador do corpo e da mente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Um espaço que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produz e reproduz uma visão especifica de mundo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com base na visão do dominador.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Precisa se tornar um espaço de luta por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sua potencialidade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valorização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diversas subjetividades que coabitam em seu interior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assim como pela difusão do conhecimento escolar para todos.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81005"/>
      </p:ext>
    </p:extLst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EDF2A53-0FDE-4308-BAF8-9D53E57C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BD7A9DB-9DC2-4C36-ADC7-6D4E1935FB5E}"/>
              </a:ext>
            </a:extLst>
          </p:cNvPr>
          <p:cNvSpPr/>
          <p:nvPr/>
        </p:nvSpPr>
        <p:spPr>
          <a:xfrm>
            <a:off x="395536" y="1124744"/>
            <a:ext cx="8568952" cy="469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Papel do conhecimento escolar</a:t>
            </a:r>
          </a:p>
          <a:p>
            <a:pPr algn="l"/>
            <a:endParaRPr lang="pt-BR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escola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principalmente a pública, deve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valorizar, socializar e permitir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acesso ao conhecimento escolar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pt-BR" sz="2400" spc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</a:t>
            </a:r>
            <a:r>
              <a:rPr lang="pt-BR" sz="2400" spc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</a:t>
            </a:r>
            <a:r>
              <a:rPr lang="pt-BR" sz="2400" spc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pt-BR" sz="2400" spc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possibilitar</a:t>
            </a:r>
            <a:r>
              <a:rPr lang="pt-BR" sz="2400" spc="9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</a:t>
            </a:r>
            <a:r>
              <a:rPr lang="pt-BR" sz="2400" spc="8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2400" spc="10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estudante</a:t>
            </a:r>
            <a:r>
              <a:rPr lang="pt-BR" sz="2400" spc="9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venha</a:t>
            </a:r>
            <a:r>
              <a:rPr lang="pt-BR" sz="2400" spc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pt-BR" sz="2400" spc="9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adquirir</a:t>
            </a:r>
            <a:r>
              <a:rPr lang="pt-BR" sz="2400" spc="8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novos</a:t>
            </a:r>
            <a:r>
              <a:rPr lang="pt-BR" sz="2400" spc="8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horizontes.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escola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deve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incentivar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 alunos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participarem mais ativamente dos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processos de desconstrução e reconstrução da realidade vivenciada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51783"/>
      </p:ext>
    </p:extLst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B74F2D2-D8C9-4473-93E2-2EE07353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846CBAA-495D-4DC8-92C5-8AB0CB83721A}"/>
              </a:ext>
            </a:extLst>
          </p:cNvPr>
          <p:cNvSpPr/>
          <p:nvPr/>
        </p:nvSpPr>
        <p:spPr>
          <a:xfrm>
            <a:off x="683568" y="1196752"/>
            <a:ext cx="8136904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95885" indent="261620" algn="just">
              <a:lnSpc>
                <a:spcPct val="101000"/>
              </a:lnSpc>
              <a:spcAft>
                <a:spcPts val="0"/>
              </a:spcAft>
            </a:pPr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Onde se produzem os conhecimentos escolares</a:t>
            </a:r>
          </a:p>
          <a:p>
            <a:pPr marL="72390" marR="95885" indent="261620" algn="just">
              <a:lnSpc>
                <a:spcPct val="101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140" marR="95885" indent="-285750" algn="l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Conhecimento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é socialmente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produzido em universidades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em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centros de pesquisa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no 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mundo do trabalho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nos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movimentos sociais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nas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lutas por direitos humanos, no campo tecnológico, nas atividades referentes à saúde, nas atividades artísticas, físicas e corporais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entre outros espaços que produzem os saberes dos quais derivam os conhecimentos escolares.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83359"/>
      </p:ext>
    </p:extLst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5B29369-D9C9-4ED3-A288-D0915926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447B1AB-CF86-48CF-96E1-1998768F09F3}"/>
              </a:ext>
            </a:extLst>
          </p:cNvPr>
          <p:cNvSpPr/>
          <p:nvPr/>
        </p:nvSpPr>
        <p:spPr>
          <a:xfrm>
            <a:off x="755576" y="980728"/>
            <a:ext cx="7931224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Os </a:t>
            </a:r>
            <a:r>
              <a:rPr lang="pt-BR" sz="20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conceitos do cotidiano </a:t>
            </a:r>
            <a:r>
              <a:rPr lang="pt-BR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servem para capacitar as crianças a dar sentido ao mundo ao seu entorno, em contextos específicos e experiências diárias.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cs typeface="Calibri" panose="020F0502020204030204" pitchFamily="34" charset="0"/>
              </a:rPr>
              <a:t>Os </a:t>
            </a:r>
            <a:r>
              <a:rPr lang="pt-BR" sz="2000" b="1" dirty="0">
                <a:latin typeface="+mn-lt"/>
                <a:cs typeface="Calibri" panose="020F0502020204030204" pitchFamily="34" charset="0"/>
              </a:rPr>
              <a:t>conhecimentos escolares </a:t>
            </a:r>
            <a:r>
              <a:rPr lang="pt-BR" sz="2000" dirty="0">
                <a:latin typeface="+mn-lt"/>
                <a:cs typeface="Calibri" panose="020F0502020204030204" pitchFamily="34" charset="0"/>
              </a:rPr>
              <a:t>estão associados a um currículo disciplinar e não estão ligados a contextos específicos, embora estejam conectados uns aos outros.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conhecimento poderoso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é aquele que fornece generalizações e busca a universalidade.</a:t>
            </a:r>
            <a:endParaRPr lang="pt-BR" sz="2000" dirty="0">
              <a:latin typeface="+mn-lt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latin typeface="+mn-lt"/>
                <a:cs typeface="Calibri" panose="020F0502020204030204" pitchFamily="34" charset="0"/>
              </a:rPr>
              <a:t>Ao</a:t>
            </a:r>
            <a:r>
              <a:rPr lang="pt-BR" sz="2000" b="1" dirty="0">
                <a:latin typeface="+mn-lt"/>
              </a:rPr>
              <a:t>s alunos cabe serem capazes de generalizar para além de suas experiências. Ao professor cabe permitir que os alunos se familiarizem com o currículo   e avancem para além de suas experiências. </a:t>
            </a:r>
            <a:endParaRPr lang="pt-BR" sz="20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75514"/>
      </p:ext>
    </p:extLst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1254476-04EE-4E12-B9CE-B61654A9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EF795CB-F7B1-4D83-91A4-B1556E605757}"/>
              </a:ext>
            </a:extLst>
          </p:cNvPr>
          <p:cNvSpPr/>
          <p:nvPr/>
        </p:nvSpPr>
        <p:spPr>
          <a:xfrm>
            <a:off x="251520" y="1124745"/>
            <a:ext cx="8435280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Destaques</a:t>
            </a:r>
          </a:p>
          <a:p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Segundo Zanardi (2013), importa estarmos alertas e atentos às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novas demandas sociais em nossas escolas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principalmente as públicas. Com isso, defende-se a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importância de valorizar e reconhecer as múltiplas culturas presentes no cotidiano escolar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Trazer as possibilidades multiculturais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as escolas pode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para que os estudantes se reconheçam no projeto de produção de conhecimento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e, com isso, se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sintam estimulados a discutir de maneira critica o conhecimento escolar,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que irá facilitar sua apreensão.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29259"/>
      </p:ext>
    </p:extLst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1861F7E-492C-4347-AD9F-A7BCBB10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8EA1243-A3A1-4FE8-B7C5-A0269544D495}"/>
              </a:ext>
            </a:extLst>
          </p:cNvPr>
          <p:cNvSpPr/>
          <p:nvPr/>
        </p:nvSpPr>
        <p:spPr>
          <a:xfrm>
            <a:off x="395536" y="1412776"/>
            <a:ext cx="8424936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95250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Faz-se necessário o cuidado para que não se ignore a chamada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lógica das disciplinas em prol do foco no desenvolvimento integral do educando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em uma realidade plural. Os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significados e os  padrões culturais não são suficientes para garantir o aprendizado do/a aluno/a  e  ampliar seus horizontes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(MOREIRA, 2007).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80259"/>
      </p:ext>
    </p:extLst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71289E8-E139-42B6-A16E-165D6F6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ACCC0D-1AC6-4103-A21F-9AF3CE18949D}"/>
              </a:ext>
            </a:extLst>
          </p:cNvPr>
          <p:cNvSpPr txBox="1"/>
          <p:nvPr/>
        </p:nvSpPr>
        <p:spPr>
          <a:xfrm>
            <a:off x="611560" y="1052736"/>
            <a:ext cx="807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Calibri" panose="020F0502020204030204" pitchFamily="34" charset="0"/>
                <a:cs typeface="Calibri" panose="020F0502020204030204" pitchFamily="34" charset="0"/>
              </a:rPr>
              <a:t>O papel do docente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E71D47-344D-40D1-BD61-654DA832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068399"/>
            <a:ext cx="2535746" cy="338099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AA9B569-67CB-4F8C-BE68-DEDC6BFE2517}"/>
              </a:ext>
            </a:extLst>
          </p:cNvPr>
          <p:cNvSpPr/>
          <p:nvPr/>
        </p:nvSpPr>
        <p:spPr>
          <a:xfrm>
            <a:off x="611560" y="5733256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FREIRE, Paulo. Pedagogia da Autonomia: saberes necessários à prática educativa. 43. ed. São Paulo: Paz e Terra, 2011.</a:t>
            </a:r>
            <a:b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490791"/>
      </p:ext>
    </p:extLst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A3F9151-5738-437E-9C02-8E942C47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F9890AE-E289-4B64-9C0C-D49FE93FDE1A}"/>
              </a:ext>
            </a:extLst>
          </p:cNvPr>
          <p:cNvSpPr/>
          <p:nvPr/>
        </p:nvSpPr>
        <p:spPr>
          <a:xfrm>
            <a:off x="683568" y="1196752"/>
            <a:ext cx="7848872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95250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A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proposta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é, então,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articular os conhecimentos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ditos de base científica/acadêmica com os conhecimentos oriundos das diversas culturas. O processo deve ocorrer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 hierarquizações e sem binarismos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destaquem uns ou outros. Mostram-se necessárias a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integração, a crítica, a articulação e o respeito.</a:t>
            </a:r>
            <a:endParaRPr lang="pt-BR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25741"/>
      </p:ext>
    </p:extLst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4535D4C-301D-43B6-AC4D-02C0BCFF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00B011-3A68-4660-B18C-C45320B5F0A5}"/>
              </a:ext>
            </a:extLst>
          </p:cNvPr>
          <p:cNvSpPr txBox="1"/>
          <p:nvPr/>
        </p:nvSpPr>
        <p:spPr>
          <a:xfrm>
            <a:off x="971600" y="105273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Calibri" panose="020F0502020204030204" pitchFamily="34" charset="0"/>
                <a:cs typeface="Calibri" panose="020F0502020204030204" pitchFamily="34" charset="0"/>
              </a:rPr>
              <a:t>Avaliação Educacional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0366A7A-8E02-4070-9BBE-7C1835C6943C}"/>
              </a:ext>
            </a:extLst>
          </p:cNvPr>
          <p:cNvSpPr/>
          <p:nvPr/>
        </p:nvSpPr>
        <p:spPr>
          <a:xfrm>
            <a:off x="611560" y="4789602"/>
            <a:ext cx="8075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FERNANDES, Domingos. Para uma teoria da avaliação no domínio das aprendizagens. Estudos em Avaliação Educacional, São Paulo, v. 19, n. 41, set./dez. 2008.</a:t>
            </a:r>
            <a:endParaRPr lang="pt-BR" sz="1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1C3DBB-3851-4893-B8EC-80A866C38029}"/>
              </a:ext>
            </a:extLst>
          </p:cNvPr>
          <p:cNvSpPr/>
          <p:nvPr/>
        </p:nvSpPr>
        <p:spPr>
          <a:xfrm>
            <a:off x="611560" y="5372198"/>
            <a:ext cx="8075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GATTI, </a:t>
            </a:r>
            <a:r>
              <a:rPr lang="pt-BR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Bernardete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A. O professor e a avaliação em sala de aula. Estudos em Avaliação Educacional, São Paulo, n. 27, jan./ jun. 2003.</a:t>
            </a:r>
            <a:endParaRPr lang="pt-BR" sz="1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E50496-B8A5-4A19-B95A-24546B0F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67752"/>
            <a:ext cx="4968551" cy="2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1824"/>
      </p:ext>
    </p:extLst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345E10A-13CE-4C4C-AC1C-E561CC50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3B9F5B8-853D-482F-893D-4F30DFC5BF5C}"/>
              </a:ext>
            </a:extLst>
          </p:cNvPr>
          <p:cNvSpPr/>
          <p:nvPr/>
        </p:nvSpPr>
        <p:spPr>
          <a:xfrm>
            <a:off x="467544" y="1124744"/>
            <a:ext cx="8219256" cy="536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7695" marR="67310" indent="215900" algn="l">
              <a:lnSpc>
                <a:spcPct val="103000"/>
              </a:lnSpc>
              <a:spcBef>
                <a:spcPts val="480"/>
              </a:spcBef>
              <a:spcAft>
                <a:spcPts val="0"/>
              </a:spcAft>
            </a:pPr>
            <a:r>
              <a:rPr lang="pt-BR" sz="2800" b="1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Visitando teorias sobre avaliação</a:t>
            </a:r>
          </a:p>
          <a:p>
            <a:pPr marL="1064895" marR="67310" indent="-45720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0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pt-BR" sz="20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tradição</a:t>
            </a:r>
            <a:r>
              <a:rPr lang="pt-BR" sz="2000" b="1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francófona</a:t>
            </a:r>
            <a:r>
              <a:rPr lang="pt-BR" sz="2000" b="1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pt-BR" sz="2000" b="1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investigação</a:t>
            </a:r>
            <a:r>
              <a:rPr lang="pt-BR" sz="2000" b="1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950595" marR="67310" indent="-34290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pt-BR" sz="2000" b="1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avaliação</a:t>
            </a:r>
            <a:r>
              <a:rPr lang="pt-BR" sz="2000" b="1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formativa</a:t>
            </a:r>
            <a:r>
              <a:rPr lang="pt-BR" sz="2000" b="1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pt-BR" sz="20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uma</a:t>
            </a:r>
            <a:r>
              <a:rPr lang="pt-BR" sz="20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fonte</a:t>
            </a:r>
            <a:r>
              <a:rPr lang="pt-BR" sz="2000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regulação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processos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aprendizagem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processos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ensino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pt-BR" sz="2000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pt-BR" sz="2000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regulação</a:t>
            </a:r>
            <a:r>
              <a:rPr lang="pt-BR" sz="2000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 o</a:t>
            </a:r>
            <a:r>
              <a:rPr lang="pt-BR" sz="20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seu</a:t>
            </a:r>
            <a:r>
              <a:rPr lang="pt-BR" sz="20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conceito</a:t>
            </a:r>
            <a:r>
              <a:rPr lang="pt-BR" sz="20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chave,</a:t>
            </a:r>
            <a:r>
              <a:rPr lang="pt-BR" sz="20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associado</a:t>
            </a:r>
            <a:r>
              <a:rPr lang="pt-BR" sz="20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aos</a:t>
            </a:r>
            <a:r>
              <a:rPr lang="pt-BR" sz="20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processos</a:t>
            </a:r>
            <a:r>
              <a:rPr lang="pt-BR" sz="20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internos,</a:t>
            </a:r>
            <a:r>
              <a:rPr lang="pt-BR" sz="20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cognitivos</a:t>
            </a:r>
            <a:r>
              <a:rPr lang="pt-BR" sz="2000" spc="-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pt-BR" sz="2000" spc="-6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metacognitivos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dos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alunos,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</a:t>
            </a:r>
            <a:r>
              <a:rPr lang="pt-BR" sz="2000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caso</a:t>
            </a:r>
            <a:r>
              <a:rPr lang="pt-BR" sz="2000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autocontrole,</a:t>
            </a:r>
            <a:r>
              <a:rPr lang="pt-BR" sz="2000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autoavaliação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</a:t>
            </a:r>
            <a:r>
              <a:rPr lang="pt-BR" sz="2000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 regulação.</a:t>
            </a:r>
          </a:p>
          <a:p>
            <a:pPr marL="950595" marR="67310" indent="-34290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foco é </a:t>
            </a:r>
            <a:r>
              <a:rPr lang="pt-BR" sz="2000" b="1" dirty="0">
                <a:latin typeface="+mn-lt"/>
              </a:rPr>
              <a:t>estudar como é que os alunos aprendem</a:t>
            </a:r>
            <a:r>
              <a:rPr lang="pt-BR" sz="2000" dirty="0">
                <a:latin typeface="+mn-lt"/>
              </a:rPr>
              <a:t>, a partir das teorias que se conhecem, para que se utilize uma avaliação formativa que os ajude a regular autonomamente a aprendizagem.</a:t>
            </a:r>
            <a:endParaRPr lang="pt-BR" sz="20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07695" marR="6731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0704"/>
      </p:ext>
    </p:extLst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4034F09-05DF-4270-9005-596DA833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06C4926-4D17-4D8A-ADB8-2C8FC3F92407}"/>
              </a:ext>
            </a:extLst>
          </p:cNvPr>
          <p:cNvSpPr/>
          <p:nvPr/>
        </p:nvSpPr>
        <p:spPr>
          <a:xfrm>
            <a:off x="683568" y="1196752"/>
            <a:ext cx="8003232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Compreender</a:t>
            </a:r>
            <a:r>
              <a:rPr lang="pt-BR" sz="2000" b="1" spc="-18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</a:t>
            </a:r>
            <a:r>
              <a:rPr lang="pt-BR" sz="2000" b="1" spc="-18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processos</a:t>
            </a:r>
            <a:r>
              <a:rPr lang="pt-BR" sz="2000" b="1" spc="-18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cognitivos</a:t>
            </a:r>
            <a:r>
              <a:rPr lang="pt-BR" sz="2000" b="1" spc="-18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pt-BR" sz="2000" b="1" spc="-18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metacognitivos</a:t>
            </a:r>
            <a:r>
              <a:rPr lang="pt-BR" sz="2000" b="1" spc="-18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</a:t>
            </a:r>
            <a:r>
              <a:rPr lang="pt-BR" sz="2000" b="1" spc="-18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alunos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</a:t>
            </a:r>
            <a:r>
              <a:rPr lang="pt-BR" sz="2000" spc="-17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que,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partir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daí,</a:t>
            </a:r>
            <a:r>
              <a:rPr lang="pt-BR" sz="2000" spc="-17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possa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intervir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</a:t>
            </a:r>
            <a:r>
              <a:rPr lang="pt-BR" sz="2000" spc="-17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</a:t>
            </a:r>
            <a:r>
              <a:rPr lang="pt-BR" sz="2000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eles</a:t>
            </a:r>
            <a:r>
              <a:rPr lang="pt-BR" sz="2000" b="1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regulem</a:t>
            </a:r>
            <a:r>
              <a:rPr lang="pt-BR" sz="2000" b="1" spc="-17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spc="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pt-BR" sz="2000" b="1" spc="-17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spc="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suas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aprendizagens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Os </a:t>
            </a:r>
            <a:r>
              <a:rPr lang="pt-BR" sz="2000" b="1" dirty="0">
                <a:latin typeface="+mn-lt"/>
              </a:rPr>
              <a:t>alunos têm um papel mais central</a:t>
            </a:r>
            <a:r>
              <a:rPr lang="pt-BR" sz="2000" dirty="0">
                <a:latin typeface="+mn-lt"/>
              </a:rPr>
              <a:t>. A avaliação formativa funciona quase como um processo de autoavaliação em que a interferência do professor é reduzida ao mínimo.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É uma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perspectiva influenciada pelas teorias </a:t>
            </a:r>
            <a:r>
              <a:rPr lang="pt-B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sociocognitivas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, orientada para a construção de modelos teóricos das aprendizagens.</a:t>
            </a:r>
          </a:p>
          <a:p>
            <a:pPr algn="l">
              <a:lnSpc>
                <a:spcPct val="150000"/>
              </a:lnSpc>
            </a:pPr>
            <a:endParaRPr lang="pt-B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006374"/>
      </p:ext>
    </p:extLst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F3FACD9-2DDE-4EC1-B07B-E7055F1F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8CE7C1-E22E-4C20-8560-073490185261}"/>
              </a:ext>
            </a:extLst>
          </p:cNvPr>
          <p:cNvSpPr txBox="1"/>
          <p:nvPr/>
        </p:nvSpPr>
        <p:spPr>
          <a:xfrm>
            <a:off x="539552" y="1268760"/>
            <a:ext cx="8147248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tradição anglo-saxónica de investigação: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</a:t>
            </a:r>
            <a:r>
              <a:rPr lang="pt-BR" sz="2000" b="1" dirty="0">
                <a:latin typeface="+mn-lt"/>
              </a:rPr>
              <a:t>avaliação formativa </a:t>
            </a:r>
            <a:r>
              <a:rPr lang="pt-BR" sz="2000" dirty="0">
                <a:latin typeface="+mn-lt"/>
              </a:rPr>
              <a:t>é vista como </a:t>
            </a:r>
            <a:r>
              <a:rPr lang="pt-BR" sz="2000" b="1" dirty="0">
                <a:latin typeface="+mn-lt"/>
              </a:rPr>
              <a:t>um processo eminentemente pedagógico</a:t>
            </a:r>
            <a:r>
              <a:rPr lang="pt-BR" sz="2000" dirty="0">
                <a:latin typeface="+mn-lt"/>
              </a:rPr>
              <a:t>, muito </a:t>
            </a:r>
            <a:r>
              <a:rPr lang="pt-BR" sz="2000" b="1" dirty="0">
                <a:latin typeface="+mn-lt"/>
              </a:rPr>
              <a:t>orientado e controlado pelos professores</a:t>
            </a:r>
            <a:r>
              <a:rPr lang="pt-BR" sz="2000" dirty="0">
                <a:latin typeface="+mn-lt"/>
              </a:rPr>
              <a:t>, destinado a </a:t>
            </a:r>
            <a:r>
              <a:rPr lang="pt-BR" sz="2000" b="1" dirty="0">
                <a:latin typeface="+mn-lt"/>
              </a:rPr>
              <a:t>melhorar as aprendizagens dos alunos</a:t>
            </a:r>
            <a:r>
              <a:rPr lang="pt-BR" sz="2000" dirty="0">
                <a:latin typeface="+mn-lt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</a:t>
            </a:r>
            <a:r>
              <a:rPr lang="pt-BR" sz="2000" b="1" dirty="0">
                <a:latin typeface="+mn-lt"/>
              </a:rPr>
              <a:t>feedback é um conceito central</a:t>
            </a:r>
            <a:r>
              <a:rPr lang="pt-BR" sz="2000" dirty="0">
                <a:latin typeface="+mn-lt"/>
              </a:rPr>
              <a:t>. É através dele que os professores </a:t>
            </a:r>
            <a:r>
              <a:rPr lang="pt-BR" sz="2000" b="1" dirty="0">
                <a:latin typeface="+mn-lt"/>
              </a:rPr>
              <a:t>comunicam</a:t>
            </a:r>
            <a:r>
              <a:rPr lang="pt-BR" sz="2000" dirty="0">
                <a:latin typeface="+mn-lt"/>
              </a:rPr>
              <a:t> aos alunos o seu </a:t>
            </a:r>
            <a:r>
              <a:rPr lang="pt-BR" sz="2000" b="1" dirty="0">
                <a:latin typeface="+mn-lt"/>
              </a:rPr>
              <a:t>estado em relação às aprendizagens e as orientações</a:t>
            </a:r>
            <a:r>
              <a:rPr lang="pt-BR" sz="2000" dirty="0">
                <a:latin typeface="+mn-lt"/>
              </a:rPr>
              <a:t> que, supostamente, os ajudarão a ultrapassar eventuais dificuldades.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</a:t>
            </a:r>
            <a:r>
              <a:rPr lang="pt-BR" sz="2000" b="1" dirty="0">
                <a:latin typeface="+mn-lt"/>
              </a:rPr>
              <a:t>avaliação formativa </a:t>
            </a:r>
            <a:r>
              <a:rPr lang="pt-BR" sz="2000" dirty="0">
                <a:latin typeface="+mn-lt"/>
              </a:rPr>
              <a:t>é </a:t>
            </a:r>
            <a:r>
              <a:rPr lang="pt-BR" sz="2000" b="1" dirty="0">
                <a:latin typeface="+mn-lt"/>
              </a:rPr>
              <a:t>determinante</a:t>
            </a:r>
            <a:r>
              <a:rPr lang="pt-BR" sz="2000" dirty="0">
                <a:latin typeface="+mn-lt"/>
              </a:rPr>
              <a:t> na </a:t>
            </a:r>
            <a:r>
              <a:rPr lang="pt-BR" sz="2000" b="1" dirty="0">
                <a:latin typeface="+mn-lt"/>
              </a:rPr>
              <a:t>melhoria dos resultados </a:t>
            </a:r>
            <a:r>
              <a:rPr lang="pt-BR" sz="2000" dirty="0">
                <a:latin typeface="+mn-lt"/>
              </a:rPr>
              <a:t>dos alunos.</a:t>
            </a:r>
            <a:endParaRPr lang="pt-BR" sz="20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2136"/>
      </p:ext>
    </p:extLst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BC6A564-B618-4A95-89C4-FED3E64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B4E32F8-DE14-4B72-99B9-695891810A55}"/>
              </a:ext>
            </a:extLst>
          </p:cNvPr>
          <p:cNvSpPr/>
          <p:nvPr/>
        </p:nvSpPr>
        <p:spPr>
          <a:xfrm>
            <a:off x="323528" y="1052736"/>
            <a:ext cx="8496944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Avaliação</a:t>
            </a:r>
            <a:r>
              <a:rPr lang="pt-BR" sz="2000" b="1" spc="-16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alternativa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refere-se a uma avaliação em que se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diversificam estratégias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de recolha de informação sem que, apesar disso, nada de relevante se altere em aspectos tais como as interações professor-aluno ou aluno-aluno, a autoavaliação, a auto regulação ou a integração da avaliação nos processos de ensino e aprendizagem. Mas também pode referir-se a um tipo de avaliação que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valoriza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especialmente os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processos e os contextos de ensino e aprendizage</a:t>
            </a:r>
            <a:r>
              <a:rPr lang="pt-BR" b="1" dirty="0"/>
              <a:t>m</a:t>
            </a:r>
            <a:r>
              <a:rPr lang="pt-BR" dirty="0"/>
              <a:t>.</a:t>
            </a:r>
          </a:p>
          <a:p>
            <a:pPr algn="l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Todas acabam tendo uma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natureza </a:t>
            </a:r>
            <a:r>
              <a:rPr lang="pt-B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behaviourista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, uma vez que as dificuldades dos alunos não são detectadas </a:t>
            </a:r>
            <a:r>
              <a:rPr lang="pt-B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pt-BR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mas sim </a:t>
            </a:r>
            <a:r>
              <a:rPr lang="pt-B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após</a:t>
            </a:r>
            <a:r>
              <a:rPr lang="pt-BR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processo de ensino-aprendizagem.</a:t>
            </a:r>
          </a:p>
        </p:txBody>
      </p:sp>
    </p:spTree>
    <p:extLst>
      <p:ext uri="{BB962C8B-B14F-4D97-AF65-F5344CB8AC3E}">
        <p14:creationId xmlns:p14="http://schemas.microsoft.com/office/powerpoint/2010/main" val="3135761561"/>
      </p:ext>
    </p:extLst>
  </p:cSld>
  <p:clrMapOvr>
    <a:masterClrMapping/>
  </p:clrMapOvr>
  <p:transition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0D4DA56-A463-4303-B9FD-B47737E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5CEBA2-22A2-4C36-8A7B-74D75F31267D}"/>
              </a:ext>
            </a:extLst>
          </p:cNvPr>
          <p:cNvSpPr txBox="1"/>
          <p:nvPr/>
        </p:nvSpPr>
        <p:spPr>
          <a:xfrm>
            <a:off x="395536" y="1124744"/>
            <a:ext cx="8424936" cy="459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Funções da avaliação formativa alternativa:</a:t>
            </a:r>
          </a:p>
          <a:p>
            <a:pPr algn="l"/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atin typeface="+mn-lt"/>
              </a:rPr>
              <a:t>Organizada em estreita relação com um feedback para </a:t>
            </a:r>
            <a:r>
              <a:rPr lang="pt-BR" sz="2000" b="1" dirty="0">
                <a:latin typeface="+mn-lt"/>
              </a:rPr>
              <a:t>apoiar e orientar </a:t>
            </a:r>
            <a:r>
              <a:rPr lang="pt-BR" sz="2000" dirty="0">
                <a:latin typeface="+mn-lt"/>
              </a:rPr>
              <a:t>os alunos no processo de aprendizagem.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feedback é importante para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ativar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os processos cognitivos e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metacognitivos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melhorar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a autoestima e motivação dos alunos.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atin typeface="+mn-lt"/>
              </a:rPr>
              <a:t>A natureza da </a:t>
            </a:r>
            <a:r>
              <a:rPr lang="pt-BR" sz="2000" b="1" dirty="0">
                <a:latin typeface="+mn-lt"/>
              </a:rPr>
              <a:t>interação e da comunicação </a:t>
            </a:r>
            <a:r>
              <a:rPr lang="pt-BR" sz="2000" dirty="0">
                <a:latin typeface="+mn-lt"/>
              </a:rPr>
              <a:t>entre professores e alunos é </a:t>
            </a:r>
            <a:r>
              <a:rPr lang="pt-BR" sz="2000" b="1" dirty="0">
                <a:latin typeface="+mn-lt"/>
              </a:rPr>
              <a:t>central.</a:t>
            </a:r>
            <a:endParaRPr lang="pt-BR" sz="2000" b="1" dirty="0">
              <a:latin typeface="+mn-lt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alunos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são deliberada, ativa e sistematicamente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envolvidos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processo do ensino-aprendizagem.</a:t>
            </a:r>
          </a:p>
        </p:txBody>
      </p:sp>
    </p:spTree>
    <p:extLst>
      <p:ext uri="{BB962C8B-B14F-4D97-AF65-F5344CB8AC3E}">
        <p14:creationId xmlns:p14="http://schemas.microsoft.com/office/powerpoint/2010/main" val="1240486536"/>
      </p:ext>
    </p:extLst>
  </p:cSld>
  <p:clrMapOvr>
    <a:masterClrMapping/>
  </p:clrMapOvr>
  <p:transition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F425799-2845-4F6E-BDFD-9A6D2448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50F9AFF-576F-49F2-A4DE-5D66599163A4}"/>
              </a:ext>
            </a:extLst>
          </p:cNvPr>
          <p:cNvSpPr/>
          <p:nvPr/>
        </p:nvSpPr>
        <p:spPr>
          <a:xfrm>
            <a:off x="323528" y="1124744"/>
            <a:ext cx="8640960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 startAt="5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tarefas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propostas aos alunos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representam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os domínios estruturantes do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currículo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e ativam os processos mais complexos do pensamento.</a:t>
            </a:r>
          </a:p>
          <a:p>
            <a:pPr marL="457200" indent="-457200" algn="l">
              <a:lnSpc>
                <a:spcPct val="150000"/>
              </a:lnSpc>
              <a:buAutoNum type="arabicPeriod" startAt="5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tarefas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refletem uma estreita relação entre 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didática de cada componente curricular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 o processo de aprendizagem regulados na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avaliação.</a:t>
            </a:r>
          </a:p>
          <a:p>
            <a:pPr marL="457200" indent="-457200" algn="l">
              <a:lnSpc>
                <a:spcPct val="150000"/>
              </a:lnSpc>
              <a:buFontTx/>
              <a:buAutoNum type="arabicPeriod" startAt="5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ambiente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de avaliação das salas de aula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induz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uma cultura positiva de sucesso baseada no princípio de que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todos os alunos podem aprender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79997"/>
      </p:ext>
    </p:extLst>
  </p:cSld>
  <p:clrMapOvr>
    <a:masterClrMapping/>
  </p:clrMapOvr>
  <p:transition>
    <p:blind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FF6A188-C038-4681-BE42-86660221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3EB04A-C43C-4B0B-87FD-9E2AB5A7BCEB}"/>
              </a:ext>
            </a:extLst>
          </p:cNvPr>
          <p:cNvSpPr txBox="1"/>
          <p:nvPr/>
        </p:nvSpPr>
        <p:spPr>
          <a:xfrm>
            <a:off x="467544" y="1196752"/>
            <a:ext cx="8352928" cy="604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Avaliação das aprendizagens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: o que o aluno aprendeu em um tempo determinado, de um componente curricular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Avaliação para as aprendizagens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: como se deu o processo de aprendizagem do que foi programado no currículo.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latin typeface="+mn-lt"/>
              </a:rPr>
              <a:t>É necessária a construção teórica que se baseie em investigações empíricas que nos permitam descrever, analisar e interpretar um amplo conjunto de relações, de fenómenos e de realidades associadas à avaliação formativa e à avaliação sumativa.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Devemos destacar a importância de se discutir como poderá estar ao alcance das escolas, dos professores e dos alunos melhorar </a:t>
            </a:r>
            <a:r>
              <a:rPr lang="pt-B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o que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 aprende e </a:t>
            </a:r>
            <a:r>
              <a:rPr lang="pt-B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 aprende</a:t>
            </a:r>
            <a:r>
              <a:rPr lang="pt-BR" b="1" dirty="0"/>
              <a:t>. </a:t>
            </a:r>
            <a:endParaRPr lang="pt-BR" sz="2000" b="1" dirty="0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63636"/>
      </p:ext>
    </p:extLst>
  </p:cSld>
  <p:clrMapOvr>
    <a:masterClrMapping/>
  </p:clrMapOvr>
  <p:transition>
    <p:blind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7F57CA-9BEA-4861-879C-A178EB80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AF120CF-523F-4EEF-A3F6-87184990E5C0}"/>
              </a:ext>
            </a:extLst>
          </p:cNvPr>
          <p:cNvSpPr/>
          <p:nvPr/>
        </p:nvSpPr>
        <p:spPr>
          <a:xfrm>
            <a:off x="251520" y="1052736"/>
            <a:ext cx="8435280" cy="373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745" marR="367665" indent="457200" algn="just">
              <a:lnSpc>
                <a:spcPct val="107000"/>
              </a:lnSpc>
              <a:spcBef>
                <a:spcPts val="5"/>
              </a:spcBef>
              <a:spcAft>
                <a:spcPts val="0"/>
              </a:spcAft>
            </a:pPr>
            <a:r>
              <a:rPr lang="pt-BR" sz="2800" b="1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Função da avaliação:</a:t>
            </a:r>
          </a:p>
          <a:p>
            <a:pPr marL="372745" marR="367665" indent="457200" algn="just">
              <a:lnSpc>
                <a:spcPct val="107000"/>
              </a:lnSpc>
              <a:spcBef>
                <a:spcPts val="5"/>
              </a:spcBef>
              <a:spcAft>
                <a:spcPts val="0"/>
              </a:spcAft>
            </a:pPr>
            <a:endParaRPr lang="pt-BR" sz="2800" b="1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372745" marR="367665" indent="45720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A avaliação tem por finalidade </a:t>
            </a:r>
            <a:r>
              <a:rPr lang="pt-BR" sz="2000" b="1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acompanhar os processos de  aprendizagem escolar,</a:t>
            </a:r>
            <a:r>
              <a:rPr lang="pt-BR" sz="20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compreender</a:t>
            </a:r>
            <a:r>
              <a:rPr lang="pt-BR" sz="20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como eles estão se concretizando, </a:t>
            </a:r>
            <a:r>
              <a:rPr lang="pt-BR" sz="2000" b="1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oferecer</a:t>
            </a:r>
            <a:r>
              <a:rPr lang="pt-BR" sz="20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informações relevantes para o próprio desenvolvimento do ensino na sala de aula em seu dia-a-dia, para o </a:t>
            </a:r>
            <a:r>
              <a:rPr lang="pt-BR" sz="2000" b="1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planejamento e replanejamento contínuo</a:t>
            </a:r>
            <a:r>
              <a:rPr lang="pt-BR" sz="20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da atividade de professores e alunos, como para a aferição de graus.</a:t>
            </a:r>
            <a:endParaRPr lang="pt-BR" sz="2000" dirty="0">
              <a:effectLst/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19886"/>
      </p:ext>
    </p:extLst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1052736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O ato de ensinar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latin typeface="+mj-lt"/>
              </a:rPr>
              <a:t>Não há docência sem </a:t>
            </a:r>
            <a:r>
              <a:rPr lang="pt-BR" sz="2000" b="1" dirty="0" err="1">
                <a:latin typeface="+mj-lt"/>
              </a:rPr>
              <a:t>discência</a:t>
            </a:r>
            <a:r>
              <a:rPr lang="pt-BR" sz="2000" dirty="0">
                <a:latin typeface="+mj-lt"/>
              </a:rPr>
              <a:t>: aprender a aprender para aprender a ensinar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latin typeface="+mj-lt"/>
              </a:rPr>
              <a:t>Ensinar não é transferir conhecimento</a:t>
            </a:r>
            <a:r>
              <a:rPr lang="pt-BR" sz="2000" dirty="0">
                <a:latin typeface="+mj-lt"/>
              </a:rPr>
              <a:t>: professor mediador, professor que desafia o aluno, professor que pergunta e não responde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latin typeface="+mj-lt"/>
              </a:rPr>
              <a:t>Ensinar é uma especificidade humana</a:t>
            </a:r>
            <a:r>
              <a:rPr lang="pt-BR" sz="2000" dirty="0">
                <a:latin typeface="+mj-lt"/>
              </a:rPr>
              <a:t>: diálogo, empatia e vínculo</a:t>
            </a:r>
          </a:p>
          <a:p>
            <a:pPr algn="l">
              <a:lnSpc>
                <a:spcPct val="150000"/>
              </a:lnSpc>
            </a:pPr>
            <a:endParaRPr lang="pt-BR" sz="2000" dirty="0">
              <a:latin typeface="+mj-lt"/>
            </a:endParaRPr>
          </a:p>
          <a:p>
            <a:pPr algn="ctr"/>
            <a:r>
              <a:rPr lang="pt-BR" sz="2000" dirty="0">
                <a:latin typeface="+mj-lt"/>
              </a:rPr>
              <a:t>“(...)</a:t>
            </a:r>
            <a:r>
              <a:rPr lang="pt-BR" sz="2000" b="1" dirty="0">
                <a:latin typeface="+mj-lt"/>
              </a:rPr>
              <a:t>formar</a:t>
            </a:r>
            <a:r>
              <a:rPr lang="pt-BR" sz="2000" dirty="0">
                <a:latin typeface="+mj-lt"/>
              </a:rPr>
              <a:t> é muito mais do que puramente </a:t>
            </a:r>
            <a:r>
              <a:rPr lang="pt-BR" sz="2000" b="1" dirty="0">
                <a:latin typeface="+mj-lt"/>
              </a:rPr>
              <a:t>treinar </a:t>
            </a:r>
            <a:r>
              <a:rPr lang="pt-BR" sz="2000" dirty="0">
                <a:latin typeface="+mj-lt"/>
              </a:rPr>
              <a:t>o educando no desempenho de destrezas(...)” (pág. 15)</a:t>
            </a:r>
          </a:p>
          <a:p>
            <a:pPr algn="ctr"/>
            <a:endParaRPr lang="pt-BR" sz="2000" dirty="0">
              <a:latin typeface="+mj-lt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49209"/>
      </p:ext>
    </p:extLst>
  </p:cSld>
  <p:clrMapOvr>
    <a:masterClrMapping/>
  </p:clrMapOvr>
  <p:transition>
    <p:blind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52B6882-C4CC-4149-9C71-9EFA5E0B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8B4EE4-D99D-4605-B285-2D6F0A222C6E}"/>
              </a:ext>
            </a:extLst>
          </p:cNvPr>
          <p:cNvSpPr txBox="1"/>
          <p:nvPr/>
        </p:nvSpPr>
        <p:spPr>
          <a:xfrm>
            <a:off x="467544" y="1196752"/>
            <a:ext cx="8352928" cy="413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Papel do professor no processo avaliativo:</a:t>
            </a:r>
          </a:p>
          <a:p>
            <a:pPr algn="l"/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É o avaliador e o responsável direto pelo processo que vai avaliar.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Precisa fundamentar a avaliação com a filosofia de ensino que aplica.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Precisa criar e verificar no uso, atividades diversas que ensejem avaliação de processos de aquisição de conhecimentos e desenvolvimento de atitudes, de formas de estudo e trabalho, individual ou coletivamente, para utilizar no decorrer de suas aulas.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cs typeface="Calibri" panose="020F0502020204030204" pitchFamily="34" charset="0"/>
              </a:rPr>
              <a:t>Dispor de tempo para análise e reflexão sobre os dados que avalia.</a:t>
            </a:r>
          </a:p>
        </p:txBody>
      </p:sp>
    </p:spTree>
    <p:extLst>
      <p:ext uri="{BB962C8B-B14F-4D97-AF65-F5344CB8AC3E}">
        <p14:creationId xmlns:p14="http://schemas.microsoft.com/office/powerpoint/2010/main" val="2910153917"/>
      </p:ext>
    </p:extLst>
  </p:cSld>
  <p:clrMapOvr>
    <a:masterClrMapping/>
  </p:clrMapOvr>
  <p:transition>
    <p:blind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F1235CB-7527-4A17-94AE-A4527C38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14A8E4-29D6-4C40-9737-0E595E29A94B}"/>
              </a:ext>
            </a:extLst>
          </p:cNvPr>
          <p:cNvSpPr txBox="1"/>
          <p:nvPr/>
        </p:nvSpPr>
        <p:spPr>
          <a:xfrm>
            <a:off x="539552" y="1196752"/>
            <a:ext cx="8352928" cy="367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latin typeface="+mn-lt"/>
              </a:rPr>
              <a:t>Problemas com o processo avaliativo:</a:t>
            </a:r>
          </a:p>
          <a:p>
            <a:pPr algn="l"/>
            <a:endParaRPr lang="pt-BR" sz="2800" b="1" dirty="0">
              <a:latin typeface="+mn-lt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Alunos não compreendem como estão sendo avaliados. Encaram o processo como um desafio de vencer o professor.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Professor considera apenas a prova como um instrumento avaliativo.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Os critérios usados para atribuírem notas aos alunos são pessoais e subjetivos.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avaliação é o final de um processo apenas.</a:t>
            </a:r>
          </a:p>
        </p:txBody>
      </p:sp>
    </p:spTree>
    <p:extLst>
      <p:ext uri="{BB962C8B-B14F-4D97-AF65-F5344CB8AC3E}">
        <p14:creationId xmlns:p14="http://schemas.microsoft.com/office/powerpoint/2010/main" val="3807917132"/>
      </p:ext>
    </p:extLst>
  </p:cSld>
  <p:clrMapOvr>
    <a:masterClrMapping/>
  </p:clrMapOvr>
  <p:transition>
    <p:blind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0F0DC2C-A8D6-4755-8CF0-0F1E5193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42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DB6D3F-8EF0-41E7-970D-5138B776EFA7}"/>
              </a:ext>
            </a:extLst>
          </p:cNvPr>
          <p:cNvSpPr txBox="1"/>
          <p:nvPr/>
        </p:nvSpPr>
        <p:spPr>
          <a:xfrm>
            <a:off x="467544" y="1196752"/>
            <a:ext cx="82192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Olhar para o instrumento prova:</a:t>
            </a:r>
          </a:p>
          <a:p>
            <a:pPr algn="l"/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cs typeface="Calibri" panose="020F0502020204030204" pitchFamily="34" charset="0"/>
              </a:rPr>
              <a:t>Escolher questões que proporcionam situações de aprendizagem significativas, em que possam refletir e discutir sobre os conteúdos estudados.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cs typeface="Calibri" panose="020F0502020204030204" pitchFamily="34" charset="0"/>
              </a:rPr>
              <a:t>Ter claro com os alunos o que será cobrado nas situações avaliativas e ser cobrado apenas o que já foi trabalho nas aulas.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cs typeface="Calibri" panose="020F0502020204030204" pitchFamily="34" charset="0"/>
              </a:rPr>
              <a:t>Ter a prática avaliativa presente em sala para não causar a ansiedade do “dia da prova”.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Usar a prova corrigida como meio de ensino</a:t>
            </a:r>
            <a:endParaRPr lang="pt-BR" sz="2000" dirty="0">
              <a:latin typeface="+mn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55668"/>
      </p:ext>
    </p:extLst>
  </p:cSld>
  <p:clrMapOvr>
    <a:masterClrMapping/>
  </p:clrMapOvr>
  <p:transition>
    <p:blind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79A8BF-13E4-466E-8418-BCB86EB7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43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C62B9D-F17D-4B9A-9A7D-99015EC6048F}"/>
              </a:ext>
            </a:extLst>
          </p:cNvPr>
          <p:cNvSpPr txBox="1"/>
          <p:nvPr/>
        </p:nvSpPr>
        <p:spPr>
          <a:xfrm>
            <a:off x="683568" y="1340768"/>
            <a:ext cx="8003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latin typeface="+mn-lt"/>
              </a:rPr>
              <a:t>Pontos a serem observados na elaboração da prova:</a:t>
            </a:r>
          </a:p>
          <a:p>
            <a:pPr algn="l"/>
            <a:endParaRPr lang="pt-BR" sz="2800" b="1" dirty="0">
              <a:latin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qualidade das questões ou itens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extensão da prova deve ser cuidada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nível de dificuldade da prova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forma de atribuir os pontos às questões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ambiente onde a prova é realizada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estado emocional dos alunos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0996"/>
      </p:ext>
    </p:extLst>
  </p:cSld>
  <p:clrMapOvr>
    <a:masterClrMapping/>
  </p:clrMapOvr>
  <p:transition>
    <p:blind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528B469-BFFD-4EF2-82E5-EB6C36CA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44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8D728B-4FB6-481C-9F39-825E0E85462D}"/>
              </a:ext>
            </a:extLst>
          </p:cNvPr>
          <p:cNvSpPr txBox="1"/>
          <p:nvPr/>
        </p:nvSpPr>
        <p:spPr>
          <a:xfrm>
            <a:off x="755576" y="1124744"/>
            <a:ext cx="77048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Avaliação contínua:</a:t>
            </a:r>
          </a:p>
          <a:p>
            <a:pPr algn="l"/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centrada em quem aprende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formativa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 contexto específico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em constante andamento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baseadas em boas práticas de ensino</a:t>
            </a:r>
          </a:p>
          <a:p>
            <a:pPr algn="l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49428"/>
      </p:ext>
    </p:extLst>
  </p:cSld>
  <p:clrMapOvr>
    <a:masterClrMapping/>
  </p:clrMapOvr>
  <p:transition>
    <p:blind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9D3D209-72CE-455F-9ACA-9EA54221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45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EA7ABF-2103-47F6-892B-698B7BF64D54}"/>
              </a:ext>
            </a:extLst>
          </p:cNvPr>
          <p:cNvSpPr txBox="1"/>
          <p:nvPr/>
        </p:nvSpPr>
        <p:spPr>
          <a:xfrm>
            <a:off x="467544" y="1124744"/>
            <a:ext cx="82192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latin typeface="+mn-lt"/>
              </a:rPr>
              <a:t>Destaques:</a:t>
            </a:r>
          </a:p>
          <a:p>
            <a:pPr algn="l"/>
            <a:endParaRPr lang="pt-BR" sz="2000" dirty="0">
              <a:latin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Medir é diferente de avaliar.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cs typeface="Calibri" panose="020F0502020204030204" pitchFamily="34" charset="0"/>
              </a:rPr>
              <a:t>Amorim e Souza (1994) a “avaliação não é algo que se dê de modo dissociado do objeto ao qual se dirige e não se concretiza independentemente dos valores dos sujeitos em interação. Assim, os princípios norteadores de uma proposta avaliativa e de seu próprio processo de construção representam uma explicitação do posicionamento de  sujeitos  frente  a  um  determinado  segmento  da  realidade, sujeitos esses que ocupam diferentes lugares sociais, o que leva ao afloramento de divergentes e conflitantes ênfases na avaliação.” (p.125)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986103"/>
      </p:ext>
    </p:extLst>
  </p:cSld>
  <p:clrMapOvr>
    <a:masterClrMapping/>
  </p:clrMapOvr>
  <p:transition>
    <p:blinds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488346F-9DE0-40DC-9B42-A6FBBCB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46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E262ED-F763-4972-819A-E32692F972C9}"/>
              </a:ext>
            </a:extLst>
          </p:cNvPr>
          <p:cNvSpPr txBox="1"/>
          <p:nvPr/>
        </p:nvSpPr>
        <p:spPr>
          <a:xfrm>
            <a:off x="539552" y="1268760"/>
            <a:ext cx="814724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Ao avaliar o aluno o professor avalia a si mesmo.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Ensino e aprendizagem são indissociáveis e a avaliação é intrínseca a esse processo.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avaliação do aluno é continuada, variada, com instrumentos e elementos diversificados, criativos e utilizada no próprio processo de ensino, como parte deste, na direção de aprendizagens cognitivo-sociais valiosas para os participantes desse processo.</a:t>
            </a:r>
          </a:p>
          <a:p>
            <a:pPr algn="l">
              <a:lnSpc>
                <a:spcPct val="150000"/>
              </a:lnSpc>
            </a:pPr>
            <a:r>
              <a:rPr lang="pt-BR" dirty="0"/>
              <a:t> </a:t>
            </a:r>
          </a:p>
          <a:p>
            <a:pPr algn="l"/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733269"/>
      </p:ext>
    </p:extLst>
  </p:cSld>
  <p:clrMapOvr>
    <a:masterClrMapping/>
  </p:clrMapOvr>
  <p:transition>
    <p:blinds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1E8F084-DEA2-45A7-A477-0BBDC42A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47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FD4B21-1F23-4220-9FFB-E76B0EA5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138241"/>
            <a:ext cx="2013695" cy="199122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C8354C1-5EDC-4375-9C86-2BF2FD75E23C}"/>
              </a:ext>
            </a:extLst>
          </p:cNvPr>
          <p:cNvSpPr/>
          <p:nvPr/>
        </p:nvSpPr>
        <p:spPr>
          <a:xfrm>
            <a:off x="755576" y="1268760"/>
            <a:ext cx="7931224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+mn-lt"/>
              </a:rPr>
              <a:t>E-mail: </a:t>
            </a:r>
            <a:r>
              <a:rPr lang="pt-BR" sz="2000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thatianapita@hotmail.com</a:t>
            </a:r>
            <a:endParaRPr lang="pt-BR" sz="2000" b="1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latin typeface="+mn-lt"/>
              </a:rPr>
              <a:t>Fanpage: /</a:t>
            </a:r>
            <a:r>
              <a:rPr lang="pt-BR" sz="2000" b="1" dirty="0" err="1">
                <a:latin typeface="+mn-lt"/>
              </a:rPr>
              <a:t>pitaassessoriaeducacional</a:t>
            </a:r>
            <a:endParaRPr lang="pt-BR" sz="2000" b="1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err="1">
                <a:latin typeface="+mn-lt"/>
              </a:rPr>
              <a:t>Instagran</a:t>
            </a:r>
            <a:r>
              <a:rPr lang="pt-BR" sz="2000" b="1" dirty="0">
                <a:latin typeface="+mn-lt"/>
              </a:rPr>
              <a:t>: @</a:t>
            </a:r>
            <a:r>
              <a:rPr lang="pt-BR" sz="2000" b="1" dirty="0" err="1">
                <a:latin typeface="+mn-lt"/>
              </a:rPr>
              <a:t>pitaassessoriaeducacional</a:t>
            </a:r>
            <a:endParaRPr lang="pt-BR" sz="2000" b="1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err="1">
                <a:latin typeface="+mn-lt"/>
              </a:rPr>
              <a:t>Youtube</a:t>
            </a:r>
            <a:r>
              <a:rPr lang="pt-BR" sz="2000" b="1" dirty="0">
                <a:latin typeface="+mn-lt"/>
              </a:rPr>
              <a:t>: Pita Educacional</a:t>
            </a:r>
          </a:p>
        </p:txBody>
      </p:sp>
    </p:spTree>
    <p:extLst>
      <p:ext uri="{BB962C8B-B14F-4D97-AF65-F5344CB8AC3E}">
        <p14:creationId xmlns:p14="http://schemas.microsoft.com/office/powerpoint/2010/main" val="1283541556"/>
      </p:ext>
    </p:extLst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A229D6E-8CCB-4084-B60B-7D765C92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7FD319-36EF-46CD-B1E3-2725FC1DDE97}"/>
              </a:ext>
            </a:extLst>
          </p:cNvPr>
          <p:cNvSpPr txBox="1"/>
          <p:nvPr/>
        </p:nvSpPr>
        <p:spPr>
          <a:xfrm>
            <a:off x="899592" y="1056069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Calibri" panose="020F0502020204030204" pitchFamily="34" charset="0"/>
                <a:cs typeface="Calibri" panose="020F0502020204030204" pitchFamily="34" charset="0"/>
              </a:rPr>
              <a:t>Construção do currículo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305C39-D6CB-4A3C-8C20-DFBAD77B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166" y="2348880"/>
            <a:ext cx="2655739" cy="265573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878E836-308E-46F1-AC61-F29772B8D421}"/>
              </a:ext>
            </a:extLst>
          </p:cNvPr>
          <p:cNvSpPr/>
          <p:nvPr/>
        </p:nvSpPr>
        <p:spPr>
          <a:xfrm rot="10800000" flipV="1">
            <a:off x="457200" y="5496693"/>
            <a:ext cx="843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dirty="0">
                <a:latin typeface="+mn-lt"/>
              </a:rPr>
              <a:t>SACRISTÁN, José </a:t>
            </a:r>
            <a:r>
              <a:rPr lang="pt-BR" sz="1600" dirty="0" err="1">
                <a:latin typeface="+mn-lt"/>
              </a:rPr>
              <a:t>Gimeno</a:t>
            </a:r>
            <a:r>
              <a:rPr lang="pt-BR" sz="1600" dirty="0">
                <a:latin typeface="+mn-lt"/>
              </a:rPr>
              <a:t>. </a:t>
            </a:r>
            <a:r>
              <a:rPr lang="pt-BR" sz="1600" b="1" dirty="0">
                <a:latin typeface="+mn-lt"/>
              </a:rPr>
              <a:t>O currículo:</a:t>
            </a:r>
            <a:r>
              <a:rPr lang="pt-BR" sz="1600" dirty="0">
                <a:latin typeface="+mn-lt"/>
              </a:rPr>
              <a:t> uma reflexão sobre a prática. 3. ed. Tradução: Ernani F. da Fonseca Rosa. Porto Alegre: Artmed, 2000.</a:t>
            </a:r>
          </a:p>
        </p:txBody>
      </p:sp>
    </p:spTree>
    <p:extLst>
      <p:ext uri="{BB962C8B-B14F-4D97-AF65-F5344CB8AC3E}">
        <p14:creationId xmlns:p14="http://schemas.microsoft.com/office/powerpoint/2010/main" val="1083892008"/>
      </p:ext>
    </p:extLst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E661ED-646F-4E8C-ACA9-8C3276BEED9A}"/>
              </a:ext>
            </a:extLst>
          </p:cNvPr>
          <p:cNvSpPr txBox="1"/>
          <p:nvPr/>
        </p:nvSpPr>
        <p:spPr>
          <a:xfrm>
            <a:off x="611560" y="1268760"/>
            <a:ext cx="807524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n-lt"/>
              </a:rPr>
              <a:t>O currículo: reflexão sobre a prática</a:t>
            </a:r>
          </a:p>
          <a:p>
            <a:pPr algn="ctr"/>
            <a:endParaRPr lang="pt-BR" sz="3200" b="1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+mn-lt"/>
              </a:rPr>
              <a:t>Currículo</a:t>
            </a:r>
            <a:r>
              <a:rPr lang="pt-BR" sz="2400" dirty="0">
                <a:latin typeface="+mn-lt"/>
              </a:rPr>
              <a:t> é uma </a:t>
            </a:r>
            <a:r>
              <a:rPr lang="pt-BR" sz="2400" b="1" dirty="0">
                <a:latin typeface="+mn-lt"/>
              </a:rPr>
              <a:t>prática pedagógica contextualizada </a:t>
            </a:r>
            <a:r>
              <a:rPr lang="pt-BR" sz="2400" dirty="0">
                <a:latin typeface="+mn-lt"/>
              </a:rPr>
              <a:t>que para </a:t>
            </a:r>
            <a:r>
              <a:rPr lang="pt-BR" sz="2400" b="1" dirty="0">
                <a:latin typeface="+mn-lt"/>
              </a:rPr>
              <a:t>existir</a:t>
            </a:r>
            <a:r>
              <a:rPr lang="pt-BR" sz="2400" dirty="0">
                <a:latin typeface="+mn-lt"/>
              </a:rPr>
              <a:t> deve levar em consideração a </a:t>
            </a:r>
            <a:r>
              <a:rPr lang="pt-BR" sz="2400" b="1" dirty="0">
                <a:latin typeface="+mn-lt"/>
              </a:rPr>
              <a:t>cultura</a:t>
            </a:r>
            <a:r>
              <a:rPr lang="pt-BR" sz="2400" dirty="0">
                <a:latin typeface="+mn-lt"/>
              </a:rPr>
              <a:t> e o </a:t>
            </a:r>
            <a:r>
              <a:rPr lang="pt-BR" sz="2400" b="1" dirty="0">
                <a:latin typeface="+mn-lt"/>
              </a:rPr>
              <a:t>momento histórico </a:t>
            </a:r>
            <a:r>
              <a:rPr lang="pt-BR" sz="2400" dirty="0">
                <a:latin typeface="+mn-lt"/>
              </a:rPr>
              <a:t>em que será aplicado, a </a:t>
            </a:r>
            <a:r>
              <a:rPr lang="pt-BR" sz="2400" b="1" dirty="0">
                <a:latin typeface="+mn-lt"/>
              </a:rPr>
              <a:t>filosofia</a:t>
            </a:r>
            <a:r>
              <a:rPr lang="pt-BR" sz="2400" dirty="0">
                <a:latin typeface="+mn-lt"/>
              </a:rPr>
              <a:t> e as </a:t>
            </a:r>
            <a:r>
              <a:rPr lang="pt-BR" sz="2400" b="1" dirty="0">
                <a:latin typeface="+mn-lt"/>
              </a:rPr>
              <a:t>crenças</a:t>
            </a:r>
            <a:r>
              <a:rPr lang="pt-BR" sz="2400" dirty="0">
                <a:latin typeface="+mn-lt"/>
              </a:rPr>
              <a:t> que embasam a politica curricular que determinará sua </a:t>
            </a:r>
            <a:r>
              <a:rPr lang="pt-BR" sz="2400" b="1" dirty="0">
                <a:latin typeface="+mn-lt"/>
              </a:rPr>
              <a:t>prática.</a:t>
            </a:r>
          </a:p>
          <a:p>
            <a:pPr algn="just"/>
            <a:endParaRPr lang="pt-BR" sz="3200" b="1" dirty="0">
              <a:latin typeface="+mn-lt"/>
            </a:endParaRPr>
          </a:p>
          <a:p>
            <a:pPr algn="just"/>
            <a:endParaRPr lang="pt-BR" sz="3200" b="1" dirty="0">
              <a:latin typeface="+mn-lt"/>
            </a:endParaRPr>
          </a:p>
          <a:p>
            <a:pPr algn="ctr"/>
            <a:endParaRPr lang="pt-BR" sz="3200" b="1" dirty="0">
              <a:latin typeface="+mn-lt"/>
            </a:endParaRPr>
          </a:p>
          <a:p>
            <a:pPr algn="ctr"/>
            <a:endParaRPr lang="pt-BR" sz="3200" b="1" dirty="0">
              <a:latin typeface="+mn-lt"/>
            </a:endParaRPr>
          </a:p>
          <a:p>
            <a:pPr algn="ctr"/>
            <a:endParaRPr lang="pt-BR" sz="3200" b="1" dirty="0">
              <a:latin typeface="+mn-lt"/>
            </a:endParaRPr>
          </a:p>
          <a:p>
            <a:pPr algn="ctr"/>
            <a:endParaRPr lang="pt-BR" sz="3200" b="1" dirty="0">
              <a:latin typeface="+mn-lt"/>
            </a:endParaRPr>
          </a:p>
          <a:p>
            <a:pPr algn="ctr"/>
            <a:endParaRPr lang="pt-BR" sz="3200" b="1" dirty="0">
              <a:latin typeface="+mn-lt"/>
            </a:endParaRPr>
          </a:p>
          <a:p>
            <a:pPr algn="ctr"/>
            <a:endParaRPr lang="pt-BR" sz="3200" b="1" dirty="0">
              <a:latin typeface="+mn-lt"/>
            </a:endParaRPr>
          </a:p>
          <a:p>
            <a:pPr algn="ctr"/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425697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094908-0F2D-471B-BB6B-0196FCF7D9B1}"/>
              </a:ext>
            </a:extLst>
          </p:cNvPr>
          <p:cNvSpPr txBox="1"/>
          <p:nvPr/>
        </p:nvSpPr>
        <p:spPr>
          <a:xfrm>
            <a:off x="457200" y="1052736"/>
            <a:ext cx="82141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Relação: processos de aprendizagem – cultura inserida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Qualidade do ensino está na mudança de conteúdos, procedimentos e os contextos em que se apresentam o currículo. Para reforma educacional é preciso investir na formação docente.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currículo descreve a concretização das funções da própria escola e a forma particular de enfocá-las, de acordo com a realidade social, cultural e o momento histórico determinados. O currículo “é uma prática, expressão da função socializadora e cultural que determinada instituição tem” (SACRISTÁN, 2000, p. 15). </a:t>
            </a:r>
          </a:p>
          <a:p>
            <a:pPr algn="l">
              <a:lnSpc>
                <a:spcPct val="150000"/>
              </a:lnSpc>
            </a:pPr>
            <a:endParaRPr lang="pt-BR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968449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65187" y="1196752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+mn-lt"/>
              </a:rPr>
              <a:t>Concepção de currículo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Currículo com função social, como ponte entre a sociedade e a escola.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Currículo como projeto ou plano educativo.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Currículo como expressão formal e material desse projeto educativo, contendo conteúdos, orientações, sequências e formas de abordá-lo.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Currículo como um campo prático.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Currículo como todas as experiências obtidas.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b="1" dirty="0">
              <a:latin typeface="+mn-lt"/>
            </a:endParaRPr>
          </a:p>
          <a:p>
            <a:pPr algn="ctr"/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126167"/>
      </p:ext>
    </p:extLst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121300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917E0BE-D233-46BE-B7B2-314C077B2746}"/>
              </a:ext>
            </a:extLst>
          </p:cNvPr>
          <p:cNvSpPr/>
          <p:nvPr/>
        </p:nvSpPr>
        <p:spPr>
          <a:xfrm>
            <a:off x="513567" y="1189972"/>
            <a:ext cx="8018873" cy="398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pt-BR" sz="2000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Retomar e ressaltar a relevância do currículo nos estudos pedagógicos, na discussão sobre educação e no debate sobre a qualidade do ensino é, pois, recuperar a consciência do valor cultural da escola como instituição facilitadora de cultura, que reclama inexoravelmente em descobrir os mecanismos, através dos quais cumpre tal função e analisar o conteúdo e sentido da mesma (SACRISTÁN, 2000, p. 19). “</a:t>
            </a:r>
          </a:p>
          <a:p>
            <a:pPr marL="800100" indent="-3429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Relação de determinação sociedade-cultura-currículo-prática </a:t>
            </a:r>
            <a:endParaRPr lang="pt-BR" sz="2000" dirty="0">
              <a:latin typeface="+mn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3483157"/>
      </p:ext>
    </p:extLst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</TotalTime>
  <Words>3130</Words>
  <Application>Microsoft Office PowerPoint</Application>
  <PresentationFormat>Apresentação na tela (4:3)</PresentationFormat>
  <Paragraphs>242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Cassio Ribeiro</dc:creator>
  <cp:lastModifiedBy>Tatiana de Jesus Pita</cp:lastModifiedBy>
  <cp:revision>289</cp:revision>
  <cp:lastPrinted>2018-07-03T17:49:57Z</cp:lastPrinted>
  <dcterms:created xsi:type="dcterms:W3CDTF">2011-08-18T00:48:29Z</dcterms:created>
  <dcterms:modified xsi:type="dcterms:W3CDTF">2019-07-18T01:11:36Z</dcterms:modified>
</cp:coreProperties>
</file>