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CUIDADOS AO IDOSO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PREVENÇÃO DE QUEDAS NAS ATIVIDADES DE VIDA DIÁRIA - </a:t>
            </a:r>
            <a:r>
              <a:rPr lang="pt-BR" sz="2000" dirty="0" err="1">
                <a:solidFill>
                  <a:schemeClr val="tx1"/>
                </a:solidFill>
              </a:rPr>
              <a:t>AVDs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1166192"/>
            <a:ext cx="8596668" cy="1364974"/>
          </a:xfrm>
        </p:spPr>
        <p:txBody>
          <a:bodyPr>
            <a:normAutofit fontScale="90000"/>
          </a:bodyPr>
          <a:lstStyle/>
          <a:p>
            <a:r>
              <a:rPr lang="pt-BR" dirty="0"/>
              <a:t>KAREN PALERMO</a:t>
            </a:r>
            <a:br>
              <a:rPr lang="pt-BR" dirty="0"/>
            </a:br>
            <a:r>
              <a:rPr lang="pt-BR" sz="1600" dirty="0"/>
              <a:t>CREFITO 102822-F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335" y="2796209"/>
            <a:ext cx="8596668" cy="3245153"/>
          </a:xfrm>
        </p:spPr>
        <p:txBody>
          <a:bodyPr>
            <a:normAutofit/>
          </a:bodyPr>
          <a:lstStyle/>
          <a:p>
            <a:r>
              <a:rPr lang="pt-BR" sz="2000" dirty="0"/>
              <a:t>ESPECIALIDADE</a:t>
            </a:r>
          </a:p>
          <a:p>
            <a:endParaRPr lang="pt-BR" sz="2000" dirty="0"/>
          </a:p>
          <a:p>
            <a:pPr>
              <a:spcBef>
                <a:spcPts val="0"/>
              </a:spcBef>
            </a:pPr>
            <a:r>
              <a:rPr lang="pt-BR" sz="2000" dirty="0"/>
              <a:t>	GERIATRIA</a:t>
            </a:r>
          </a:p>
          <a:p>
            <a:pPr>
              <a:spcBef>
                <a:spcPts val="0"/>
              </a:spcBef>
            </a:pPr>
            <a:r>
              <a:rPr lang="pt-BR" sz="2000" dirty="0"/>
              <a:t>	HIDROTERAPIA</a:t>
            </a:r>
          </a:p>
          <a:p>
            <a:pPr>
              <a:spcBef>
                <a:spcPts val="0"/>
              </a:spcBef>
            </a:pPr>
            <a:r>
              <a:rPr lang="pt-BR" sz="2000" dirty="0"/>
              <a:t>	REABILITAÇÃO</a:t>
            </a:r>
          </a:p>
          <a:p>
            <a:pPr>
              <a:spcBef>
                <a:spcPts val="0"/>
              </a:spcBef>
            </a:pPr>
            <a:r>
              <a:rPr lang="pt-BR" sz="2000" dirty="0"/>
              <a:t>	TERAPIAS MANUAIS INTEGRADAS</a:t>
            </a:r>
          </a:p>
          <a:p>
            <a:pPr>
              <a:spcBef>
                <a:spcPts val="0"/>
              </a:spcBef>
            </a:pPr>
            <a:r>
              <a:rPr lang="pt-BR" dirty="0"/>
              <a:t>	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93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145774"/>
            <a:ext cx="8596668" cy="1303606"/>
          </a:xfrm>
        </p:spPr>
        <p:txBody>
          <a:bodyPr/>
          <a:lstStyle/>
          <a:p>
            <a:r>
              <a:rPr lang="pt-BR" dirty="0"/>
              <a:t>PREVENÇÃO DE QUEDAS NAS </a:t>
            </a:r>
            <a:r>
              <a:rPr lang="pt-BR" dirty="0" err="1"/>
              <a:t>AVDs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74766" y="1913206"/>
            <a:ext cx="8401806" cy="4304714"/>
          </a:xfrm>
        </p:spPr>
        <p:txBody>
          <a:bodyPr/>
          <a:lstStyle/>
          <a:p>
            <a:r>
              <a:rPr lang="pt-BR" sz="2000" dirty="0"/>
              <a:t>De acordo com o Hospital ISRAELITA ALBERT EINSTEN </a:t>
            </a:r>
          </a:p>
          <a:p>
            <a:endParaRPr lang="pt-BR" sz="2000" dirty="0"/>
          </a:p>
          <a:p>
            <a:r>
              <a:rPr lang="pt-BR" sz="2000" dirty="0"/>
              <a:t>30% de idosos caem pelo menos uma vez ao ano</a:t>
            </a:r>
          </a:p>
          <a:p>
            <a:r>
              <a:rPr lang="pt-BR" sz="2000" dirty="0"/>
              <a:t>70% de quedas ocorre dentro de casa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63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302224"/>
            <a:ext cx="8596668" cy="1553080"/>
          </a:xfrm>
        </p:spPr>
        <p:txBody>
          <a:bodyPr/>
          <a:lstStyle/>
          <a:p>
            <a:r>
              <a:rPr lang="pt-BR" sz="4400" dirty="0"/>
              <a:t>PREVENÇÃO DE QUEDAS NAS </a:t>
            </a:r>
            <a:r>
              <a:rPr lang="pt-BR" sz="4400" dirty="0" err="1"/>
              <a:t>AVDs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335" y="3334753"/>
            <a:ext cx="8596668" cy="8604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ONDE ESTÃO OS PERIGOS?</a:t>
            </a:r>
          </a:p>
        </p:txBody>
      </p:sp>
    </p:spTree>
    <p:extLst>
      <p:ext uri="{BB962C8B-B14F-4D97-AF65-F5344CB8AC3E}">
        <p14:creationId xmlns:p14="http://schemas.microsoft.com/office/powerpoint/2010/main" val="14477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745" y="467914"/>
            <a:ext cx="8596668" cy="1320800"/>
          </a:xfrm>
        </p:spPr>
        <p:txBody>
          <a:bodyPr/>
          <a:lstStyle/>
          <a:p>
            <a:r>
              <a:rPr lang="pt-BR" sz="4400" dirty="0"/>
              <a:t>PREVENÇÃO DE QUEDAS NAS </a:t>
            </a:r>
            <a:r>
              <a:rPr lang="pt-BR" sz="4400" dirty="0" err="1"/>
              <a:t>AVDs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062" y="2160983"/>
            <a:ext cx="4017306" cy="576262"/>
          </a:xfrm>
        </p:spPr>
        <p:txBody>
          <a:bodyPr/>
          <a:lstStyle/>
          <a:p>
            <a:r>
              <a:rPr lang="pt-BR" dirty="0"/>
              <a:t>Maiores riscos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sz="2000" dirty="0"/>
              <a:t>Tapetes</a:t>
            </a:r>
          </a:p>
          <a:p>
            <a:pPr>
              <a:buFontTx/>
              <a:buChar char="-"/>
            </a:pPr>
            <a:r>
              <a:rPr lang="pt-BR" sz="2000" dirty="0"/>
              <a:t>Móveis</a:t>
            </a:r>
          </a:p>
          <a:p>
            <a:pPr>
              <a:buFontTx/>
              <a:buChar char="-"/>
            </a:pPr>
            <a:r>
              <a:rPr lang="pt-BR" sz="2000" dirty="0"/>
              <a:t>Animais de estimação</a:t>
            </a:r>
          </a:p>
          <a:p>
            <a:pPr>
              <a:buFontTx/>
              <a:buChar char="-"/>
            </a:pPr>
            <a:r>
              <a:rPr lang="pt-BR" sz="2000" dirty="0"/>
              <a:t>Iluminação</a:t>
            </a:r>
          </a:p>
          <a:p>
            <a:pPr>
              <a:buFontTx/>
              <a:buChar char="-"/>
            </a:pP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sz="2000" dirty="0"/>
              <a:t>Uso de escadas</a:t>
            </a:r>
          </a:p>
          <a:p>
            <a:pPr>
              <a:buFontTx/>
              <a:buChar char="-"/>
            </a:pPr>
            <a:r>
              <a:rPr lang="pt-BR" sz="2000" dirty="0"/>
              <a:t>Piso molhado</a:t>
            </a:r>
          </a:p>
          <a:p>
            <a:pPr>
              <a:buFontTx/>
              <a:buChar char="-"/>
            </a:pPr>
            <a:r>
              <a:rPr lang="pt-BR" sz="2000" dirty="0"/>
              <a:t>Calçados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5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978" y="437322"/>
            <a:ext cx="8596668" cy="1320800"/>
          </a:xfrm>
        </p:spPr>
        <p:txBody>
          <a:bodyPr>
            <a:normAutofit/>
          </a:bodyPr>
          <a:lstStyle/>
          <a:p>
            <a:r>
              <a:rPr lang="pt-BR" sz="4400" dirty="0"/>
              <a:t>PREVENÇÃO DE QUEDAS NAS </a:t>
            </a:r>
            <a:r>
              <a:rPr lang="pt-BR" sz="4400" dirty="0" err="1"/>
              <a:t>AVDs</a:t>
            </a:r>
            <a:endParaRPr lang="pt-BR" sz="44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746283"/>
              </p:ext>
            </p:extLst>
          </p:nvPr>
        </p:nvGraphicFramePr>
        <p:xfrm>
          <a:off x="676978" y="1627809"/>
          <a:ext cx="880377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768">
                  <a:extLst>
                    <a:ext uri="{9D8B030D-6E8A-4147-A177-3AD203B41FA5}">
                      <a16:colId xmlns:a16="http://schemas.microsoft.com/office/drawing/2014/main" xmlns="" val="617440146"/>
                    </a:ext>
                  </a:extLst>
                </a:gridCol>
                <a:gridCol w="6854003">
                  <a:extLst>
                    <a:ext uri="{9D8B030D-6E8A-4147-A177-3AD203B41FA5}">
                      <a16:colId xmlns:a16="http://schemas.microsoft.com/office/drawing/2014/main" xmlns="" val="1235386371"/>
                    </a:ext>
                  </a:extLst>
                </a:gridCol>
              </a:tblGrid>
              <a:tr h="353194">
                <a:tc>
                  <a:txBody>
                    <a:bodyPr/>
                    <a:lstStyle/>
                    <a:p>
                      <a:r>
                        <a:rPr lang="pt-BR" sz="2000" dirty="0"/>
                        <a:t>Sugestões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6960967"/>
                  </a:ext>
                </a:extLst>
              </a:tr>
              <a:tr h="353194">
                <a:tc>
                  <a:txBody>
                    <a:bodyPr/>
                    <a:lstStyle/>
                    <a:p>
                      <a:r>
                        <a:rPr lang="pt-BR" sz="2000" dirty="0"/>
                        <a:t>Quarto: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Evitar camas baixas e colchões macios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Interruptor, Abajur</a:t>
                      </a:r>
                      <a:r>
                        <a:rPr lang="pt-BR" sz="2000" baseline="0" dirty="0"/>
                        <a:t> – perto da cama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Tapetes presos no chão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169296"/>
                  </a:ext>
                </a:extLst>
              </a:tr>
              <a:tr h="353194">
                <a:tc>
                  <a:txBody>
                    <a:bodyPr/>
                    <a:lstStyle/>
                    <a:p>
                      <a:r>
                        <a:rPr lang="pt-BR" sz="2000" dirty="0"/>
                        <a:t>Sala/Corredor/Cozinha: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Cadeiras</a:t>
                      </a:r>
                      <a:r>
                        <a:rPr lang="pt-BR" sz="2000" baseline="0" dirty="0"/>
                        <a:t> e/ou</a:t>
                      </a:r>
                      <a:r>
                        <a:rPr lang="pt-BR" sz="2000" dirty="0"/>
                        <a:t> Poltronas com apoio para os braços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Móveis organizados sem</a:t>
                      </a:r>
                      <a:r>
                        <a:rPr lang="pt-BR" sz="2000" baseline="0" dirty="0"/>
                        <a:t> obstáculos </a:t>
                      </a:r>
                      <a:endParaRPr lang="pt-BR" sz="2000" dirty="0"/>
                    </a:p>
                    <a:p>
                      <a:r>
                        <a:rPr lang="pt-BR" sz="2000" baseline="0" dirty="0"/>
                        <a:t>Sem malabarismo na cozinha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852853"/>
                  </a:ext>
                </a:extLst>
              </a:tr>
              <a:tr h="353194">
                <a:tc>
                  <a:txBody>
                    <a:bodyPr/>
                    <a:lstStyle/>
                    <a:p>
                      <a:r>
                        <a:rPr lang="pt-BR" sz="2000" dirty="0"/>
                        <a:t>Banheiro: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Aumentar altura do assento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Barras laterais e paralelas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Cadeira no box de apoio para facilitar a movimentação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Pia</a:t>
                      </a:r>
                      <a:r>
                        <a:rPr lang="pt-BR" sz="2000" baseline="0" dirty="0"/>
                        <a:t> e </a:t>
                      </a:r>
                      <a:r>
                        <a:rPr lang="pt-BR" sz="2000" dirty="0"/>
                        <a:t>Vaso  - cores diferentes podem tornar mais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dirty="0"/>
                        <a:t>iluminado o ambiente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Tapetes emborrachados/antiderrapante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Uso de lâmpadas fluorescentes e de cortinas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9309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6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479" y="424070"/>
            <a:ext cx="8596668" cy="1320800"/>
          </a:xfrm>
        </p:spPr>
        <p:txBody>
          <a:bodyPr>
            <a:normAutofit/>
          </a:bodyPr>
          <a:lstStyle/>
          <a:p>
            <a:r>
              <a:rPr lang="pt-BR" sz="4400" dirty="0"/>
              <a:t>PREVENÇÃO DE QUEDAS NAS </a:t>
            </a:r>
            <a:r>
              <a:rPr lang="pt-BR" sz="4400" dirty="0" err="1"/>
              <a:t>AVDs</a:t>
            </a:r>
            <a:endParaRPr lang="pt-BR" sz="4400" dirty="0"/>
          </a:p>
        </p:txBody>
      </p:sp>
      <p:pic>
        <p:nvPicPr>
          <p:cNvPr id="6" name="Casa segura para Idosos - Animaçã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0249" y="2081075"/>
            <a:ext cx="5175250" cy="3881437"/>
          </a:xfrm>
        </p:spPr>
      </p:pic>
    </p:spTree>
    <p:extLst>
      <p:ext uri="{BB962C8B-B14F-4D97-AF65-F5344CB8AC3E}">
        <p14:creationId xmlns:p14="http://schemas.microsoft.com/office/powerpoint/2010/main" val="9553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954" y="1288588"/>
            <a:ext cx="3571429" cy="1266667"/>
          </a:xfrm>
          <a:prstGeom prst="rect">
            <a:avLst/>
          </a:prstGeom>
        </p:spPr>
      </p:pic>
      <p:sp>
        <p:nvSpPr>
          <p:cNvPr id="3" name="Espaço Reservado para Texto 2"/>
          <p:cNvSpPr txBox="1">
            <a:spLocks/>
          </p:cNvSpPr>
          <p:nvPr/>
        </p:nvSpPr>
        <p:spPr>
          <a:xfrm>
            <a:off x="677335" y="2796209"/>
            <a:ext cx="8596668" cy="32451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dirty="0"/>
              <a:t>Obrigada!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dirty="0">
                <a:solidFill>
                  <a:schemeClr val="tx1"/>
                </a:solidFill>
              </a:rPr>
              <a:t>karenpalermofisio@gmail.com</a:t>
            </a:r>
            <a:endParaRPr lang="pt-BR" sz="2000" dirty="0"/>
          </a:p>
          <a:p>
            <a:pPr marL="0" indent="0" algn="ctr">
              <a:buNone/>
            </a:pPr>
            <a:r>
              <a:rPr lang="pt-BR" sz="2000" dirty="0"/>
              <a:t>	 </a:t>
            </a:r>
          </a:p>
          <a:p>
            <a:pPr marL="0" indent="0" algn="ctr">
              <a:buNone/>
            </a:pPr>
            <a:r>
              <a:rPr lang="pt-BR" sz="2000" dirty="0"/>
              <a:t>(11) 9.7679-9039 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dirty="0"/>
              <a:t>Karen Palermo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573</TotalTime>
  <Words>168</Words>
  <Application>Microsoft Office PowerPoint</Application>
  <PresentationFormat>Personalizar</PresentationFormat>
  <Paragraphs>52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Facetado</vt:lpstr>
      <vt:lpstr>CUIDADOS AO IDOSO</vt:lpstr>
      <vt:lpstr>KAREN PALERMO CREFITO 102822-F </vt:lpstr>
      <vt:lpstr>PREVENÇÃO DE QUEDAS NAS AVDs</vt:lpstr>
      <vt:lpstr>PREVENÇÃO DE QUEDAS NAS AVDs </vt:lpstr>
      <vt:lpstr>PREVENÇÃO DE QUEDAS NAS AVDs </vt:lpstr>
      <vt:lpstr>PREVENÇÃO DE QUEDAS NAS AVDs</vt:lpstr>
      <vt:lpstr>PREVENÇÃO DE QUEDAS NAS AVDs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CUIDADOS AO IDOSO</dc:title>
  <dc:creator>Lu Cavalcanti</dc:creator>
  <cp:lastModifiedBy>Sinpeem</cp:lastModifiedBy>
  <cp:revision>26</cp:revision>
  <dcterms:created xsi:type="dcterms:W3CDTF">2016-02-25T17:05:22Z</dcterms:created>
  <dcterms:modified xsi:type="dcterms:W3CDTF">2016-03-02T12:56:18Z</dcterms:modified>
</cp:coreProperties>
</file>