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4" r:id="rId9"/>
    <p:sldId id="268" r:id="rId10"/>
    <p:sldId id="265" r:id="rId11"/>
    <p:sldId id="266" r:id="rId12"/>
    <p:sldId id="262" r:id="rId13"/>
    <p:sldId id="267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5E02D7-BAC1-4212-A766-6911BE593F14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8D2692A1-96EB-43E1-9B7E-BCD7E377F6F6}">
      <dgm:prSet phldrT="[Texto]" custT="1"/>
      <dgm:spPr/>
      <dgm:t>
        <a:bodyPr/>
        <a:lstStyle/>
        <a:p>
          <a:r>
            <a:rPr lang="pt-BR" sz="2000" b="1" dirty="0" smtClean="0">
              <a:latin typeface="Arial" panose="020B0604020202020204" pitchFamily="34" charset="0"/>
              <a:cs typeface="Arial" panose="020B0604020202020204" pitchFamily="34" charset="0"/>
            </a:rPr>
            <a:t>Linguagem</a:t>
          </a:r>
          <a:endParaRPr lang="pt-B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FB44F3-81D8-4F49-8419-147DF4BED555}" type="parTrans" cxnId="{D0000627-39AA-4D08-BE3E-CAAD32EF4BEC}">
      <dgm:prSet/>
      <dgm:spPr/>
      <dgm:t>
        <a:bodyPr/>
        <a:lstStyle/>
        <a:p>
          <a:endParaRPr lang="pt-BR"/>
        </a:p>
      </dgm:t>
    </dgm:pt>
    <dgm:pt modelId="{E6487C0E-B4CD-4AEF-B2A8-436818764E5B}" type="sibTrans" cxnId="{D0000627-39AA-4D08-BE3E-CAAD32EF4BEC}">
      <dgm:prSet/>
      <dgm:spPr/>
      <dgm:t>
        <a:bodyPr/>
        <a:lstStyle/>
        <a:p>
          <a:endParaRPr lang="pt-BR"/>
        </a:p>
      </dgm:t>
    </dgm:pt>
    <dgm:pt modelId="{2D74DD19-BA7F-4A2F-8CA5-64B5F3A42D10}">
      <dgm:prSet phldrT="[Texto]"/>
      <dgm:spPr/>
      <dgm:t>
        <a:bodyPr/>
        <a:lstStyle/>
        <a:p>
          <a:r>
            <a:rPr lang="pt-BR" b="1" dirty="0" smtClean="0">
              <a:latin typeface="Arial" panose="020B0604020202020204" pitchFamily="34" charset="0"/>
              <a:cs typeface="Arial" panose="020B0604020202020204" pitchFamily="34" charset="0"/>
            </a:rPr>
            <a:t>Corpo </a:t>
          </a:r>
          <a:endParaRPr lang="pt-B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65F2CF-9EA7-4947-AA99-7EE7FA7CDA75}" type="parTrans" cxnId="{D5C63955-7975-475B-8EC1-0EA96ADAC880}">
      <dgm:prSet/>
      <dgm:spPr/>
      <dgm:t>
        <a:bodyPr/>
        <a:lstStyle/>
        <a:p>
          <a:endParaRPr lang="pt-BR"/>
        </a:p>
      </dgm:t>
    </dgm:pt>
    <dgm:pt modelId="{C658EBF5-946C-4CF5-85E7-6A102E62A444}" type="sibTrans" cxnId="{D5C63955-7975-475B-8EC1-0EA96ADAC880}">
      <dgm:prSet/>
      <dgm:spPr/>
      <dgm:t>
        <a:bodyPr/>
        <a:lstStyle/>
        <a:p>
          <a:endParaRPr lang="pt-BR"/>
        </a:p>
      </dgm:t>
    </dgm:pt>
    <dgm:pt modelId="{AE01EAE3-396B-41A1-A673-139D799C1D7F}">
      <dgm:prSet phldrT="[Texto]"/>
      <dgm:spPr/>
      <dgm:t>
        <a:bodyPr/>
        <a:lstStyle/>
        <a:p>
          <a:r>
            <a:rPr lang="pt-BR" dirty="0" smtClean="0"/>
            <a:t>Cultura</a:t>
          </a:r>
          <a:endParaRPr lang="pt-BR" dirty="0"/>
        </a:p>
      </dgm:t>
    </dgm:pt>
    <dgm:pt modelId="{F106CC50-0982-4543-9FF5-56FCBC1CBE44}" type="sibTrans" cxnId="{88C61727-2467-4E9C-A29B-6F4FC20ECF64}">
      <dgm:prSet/>
      <dgm:spPr/>
      <dgm:t>
        <a:bodyPr/>
        <a:lstStyle/>
        <a:p>
          <a:endParaRPr lang="pt-BR"/>
        </a:p>
      </dgm:t>
    </dgm:pt>
    <dgm:pt modelId="{4E3222FE-F1A6-4200-BA00-17DF89A1BCCD}" type="parTrans" cxnId="{88C61727-2467-4E9C-A29B-6F4FC20ECF64}">
      <dgm:prSet/>
      <dgm:spPr/>
      <dgm:t>
        <a:bodyPr/>
        <a:lstStyle/>
        <a:p>
          <a:endParaRPr lang="pt-BR"/>
        </a:p>
      </dgm:t>
    </dgm:pt>
    <dgm:pt modelId="{AC2B3B42-463F-493C-8649-6D4D7CD93AAA}" type="pres">
      <dgm:prSet presAssocID="{9F5E02D7-BAC1-4212-A766-6911BE593F1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2692435F-BA1B-47F3-9548-76948CB7B0E9}" type="pres">
      <dgm:prSet presAssocID="{AE01EAE3-396B-41A1-A673-139D799C1D7F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ECEEB73-7169-44AA-A35C-1B9BDB35DDA8}" type="pres">
      <dgm:prSet presAssocID="{AE01EAE3-396B-41A1-A673-139D799C1D7F}" presName="gear1srcNode" presStyleLbl="node1" presStyleIdx="0" presStyleCnt="3"/>
      <dgm:spPr/>
      <dgm:t>
        <a:bodyPr/>
        <a:lstStyle/>
        <a:p>
          <a:endParaRPr lang="pt-BR"/>
        </a:p>
      </dgm:t>
    </dgm:pt>
    <dgm:pt modelId="{804CE9A4-5E8F-4655-B673-614C417FE319}" type="pres">
      <dgm:prSet presAssocID="{AE01EAE3-396B-41A1-A673-139D799C1D7F}" presName="gear1dstNode" presStyleLbl="node1" presStyleIdx="0" presStyleCnt="3"/>
      <dgm:spPr/>
      <dgm:t>
        <a:bodyPr/>
        <a:lstStyle/>
        <a:p>
          <a:endParaRPr lang="pt-BR"/>
        </a:p>
      </dgm:t>
    </dgm:pt>
    <dgm:pt modelId="{FD78B739-1825-4708-A4EA-FCD29843DBF2}" type="pres">
      <dgm:prSet presAssocID="{8D2692A1-96EB-43E1-9B7E-BCD7E377F6F6}" presName="gear2" presStyleLbl="node1" presStyleIdx="1" presStyleCnt="3" custScaleX="111363" custLinFactNeighborX="-2671" custLinFactNeighborY="-329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14F3782-D55D-47B4-A6C3-A7D9017C71B7}" type="pres">
      <dgm:prSet presAssocID="{8D2692A1-96EB-43E1-9B7E-BCD7E377F6F6}" presName="gear2srcNode" presStyleLbl="node1" presStyleIdx="1" presStyleCnt="3"/>
      <dgm:spPr/>
      <dgm:t>
        <a:bodyPr/>
        <a:lstStyle/>
        <a:p>
          <a:endParaRPr lang="pt-BR"/>
        </a:p>
      </dgm:t>
    </dgm:pt>
    <dgm:pt modelId="{74ECFDD2-2F89-4D8C-9C6D-663A762EB1EE}" type="pres">
      <dgm:prSet presAssocID="{8D2692A1-96EB-43E1-9B7E-BCD7E377F6F6}" presName="gear2dstNode" presStyleLbl="node1" presStyleIdx="1" presStyleCnt="3"/>
      <dgm:spPr/>
      <dgm:t>
        <a:bodyPr/>
        <a:lstStyle/>
        <a:p>
          <a:endParaRPr lang="pt-BR"/>
        </a:p>
      </dgm:t>
    </dgm:pt>
    <dgm:pt modelId="{3E572A12-DC68-40C7-A9BB-7A736F9B7B3C}" type="pres">
      <dgm:prSet presAssocID="{2D74DD19-BA7F-4A2F-8CA5-64B5F3A42D10}" presName="gear3" presStyleLbl="node1" presStyleIdx="2" presStyleCnt="3" custLinFactNeighborX="2888" custLinFactNeighborY="0"/>
      <dgm:spPr/>
      <dgm:t>
        <a:bodyPr/>
        <a:lstStyle/>
        <a:p>
          <a:endParaRPr lang="pt-BR"/>
        </a:p>
      </dgm:t>
    </dgm:pt>
    <dgm:pt modelId="{F7C5DEE2-FCA3-4DB3-9A98-4C115B1B2C0C}" type="pres">
      <dgm:prSet presAssocID="{2D74DD19-BA7F-4A2F-8CA5-64B5F3A42D10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C6CB532-FB64-445E-A92F-79AF99F0975D}" type="pres">
      <dgm:prSet presAssocID="{2D74DD19-BA7F-4A2F-8CA5-64B5F3A42D10}" presName="gear3srcNode" presStyleLbl="node1" presStyleIdx="2" presStyleCnt="3"/>
      <dgm:spPr/>
      <dgm:t>
        <a:bodyPr/>
        <a:lstStyle/>
        <a:p>
          <a:endParaRPr lang="pt-BR"/>
        </a:p>
      </dgm:t>
    </dgm:pt>
    <dgm:pt modelId="{C381E9B2-BE4E-480D-BD16-EE7A3AC999B0}" type="pres">
      <dgm:prSet presAssocID="{2D74DD19-BA7F-4A2F-8CA5-64B5F3A42D10}" presName="gear3dstNode" presStyleLbl="node1" presStyleIdx="2" presStyleCnt="3"/>
      <dgm:spPr/>
      <dgm:t>
        <a:bodyPr/>
        <a:lstStyle/>
        <a:p>
          <a:endParaRPr lang="pt-BR"/>
        </a:p>
      </dgm:t>
    </dgm:pt>
    <dgm:pt modelId="{341D2848-7063-42AC-A1F9-9B515A5D314C}" type="pres">
      <dgm:prSet presAssocID="{F106CC50-0982-4543-9FF5-56FCBC1CBE44}" presName="connector1" presStyleLbl="sibTrans2D1" presStyleIdx="0" presStyleCnt="3"/>
      <dgm:spPr/>
      <dgm:t>
        <a:bodyPr/>
        <a:lstStyle/>
        <a:p>
          <a:endParaRPr lang="pt-BR"/>
        </a:p>
      </dgm:t>
    </dgm:pt>
    <dgm:pt modelId="{CD954E7D-4100-4D84-9C54-A7E67C9AA0CA}" type="pres">
      <dgm:prSet presAssocID="{E6487C0E-B4CD-4AEF-B2A8-436818764E5B}" presName="connector2" presStyleLbl="sibTrans2D1" presStyleIdx="1" presStyleCnt="3"/>
      <dgm:spPr/>
      <dgm:t>
        <a:bodyPr/>
        <a:lstStyle/>
        <a:p>
          <a:endParaRPr lang="pt-BR"/>
        </a:p>
      </dgm:t>
    </dgm:pt>
    <dgm:pt modelId="{34967C77-3E9F-47C9-93A4-BF8170CDCB2B}" type="pres">
      <dgm:prSet presAssocID="{C658EBF5-946C-4CF5-85E7-6A102E62A444}" presName="connector3" presStyleLbl="sibTrans2D1" presStyleIdx="2" presStyleCnt="3"/>
      <dgm:spPr/>
      <dgm:t>
        <a:bodyPr/>
        <a:lstStyle/>
        <a:p>
          <a:endParaRPr lang="pt-BR"/>
        </a:p>
      </dgm:t>
    </dgm:pt>
  </dgm:ptLst>
  <dgm:cxnLst>
    <dgm:cxn modelId="{F88B970C-E98F-42A4-A076-3884B81BEA3F}" type="presOf" srcId="{AE01EAE3-396B-41A1-A673-139D799C1D7F}" destId="{804CE9A4-5E8F-4655-B673-614C417FE319}" srcOrd="2" destOrd="0" presId="urn:microsoft.com/office/officeart/2005/8/layout/gear1"/>
    <dgm:cxn modelId="{330849B4-F6C1-4838-A8BA-12A204AB84A1}" type="presOf" srcId="{2D74DD19-BA7F-4A2F-8CA5-64B5F3A42D10}" destId="{3E572A12-DC68-40C7-A9BB-7A736F9B7B3C}" srcOrd="0" destOrd="0" presId="urn:microsoft.com/office/officeart/2005/8/layout/gear1"/>
    <dgm:cxn modelId="{A663B029-44FF-4651-8D2A-124E042FDACB}" type="presOf" srcId="{2D74DD19-BA7F-4A2F-8CA5-64B5F3A42D10}" destId="{C381E9B2-BE4E-480D-BD16-EE7A3AC999B0}" srcOrd="3" destOrd="0" presId="urn:microsoft.com/office/officeart/2005/8/layout/gear1"/>
    <dgm:cxn modelId="{D5C63955-7975-475B-8EC1-0EA96ADAC880}" srcId="{9F5E02D7-BAC1-4212-A766-6911BE593F14}" destId="{2D74DD19-BA7F-4A2F-8CA5-64B5F3A42D10}" srcOrd="2" destOrd="0" parTransId="{D565F2CF-9EA7-4947-AA99-7EE7FA7CDA75}" sibTransId="{C658EBF5-946C-4CF5-85E7-6A102E62A444}"/>
    <dgm:cxn modelId="{4BFFE689-C29A-46FC-901D-C1ACD6502409}" type="presOf" srcId="{8D2692A1-96EB-43E1-9B7E-BCD7E377F6F6}" destId="{FD78B739-1825-4708-A4EA-FCD29843DBF2}" srcOrd="0" destOrd="0" presId="urn:microsoft.com/office/officeart/2005/8/layout/gear1"/>
    <dgm:cxn modelId="{C96EE4B2-75A1-45D2-8A24-53B3900DF7D4}" type="presOf" srcId="{2D74DD19-BA7F-4A2F-8CA5-64B5F3A42D10}" destId="{5C6CB532-FB64-445E-A92F-79AF99F0975D}" srcOrd="2" destOrd="0" presId="urn:microsoft.com/office/officeart/2005/8/layout/gear1"/>
    <dgm:cxn modelId="{C82CB5B1-6132-40CA-B2A1-0A7DEB519667}" type="presOf" srcId="{E6487C0E-B4CD-4AEF-B2A8-436818764E5B}" destId="{CD954E7D-4100-4D84-9C54-A7E67C9AA0CA}" srcOrd="0" destOrd="0" presId="urn:microsoft.com/office/officeart/2005/8/layout/gear1"/>
    <dgm:cxn modelId="{0EF4497E-9871-4599-9EA6-93E008338F9D}" type="presOf" srcId="{9F5E02D7-BAC1-4212-A766-6911BE593F14}" destId="{AC2B3B42-463F-493C-8649-6D4D7CD93AAA}" srcOrd="0" destOrd="0" presId="urn:microsoft.com/office/officeart/2005/8/layout/gear1"/>
    <dgm:cxn modelId="{56741628-7789-4D0E-8121-4D0F98219909}" type="presOf" srcId="{8D2692A1-96EB-43E1-9B7E-BCD7E377F6F6}" destId="{914F3782-D55D-47B4-A6C3-A7D9017C71B7}" srcOrd="1" destOrd="0" presId="urn:microsoft.com/office/officeart/2005/8/layout/gear1"/>
    <dgm:cxn modelId="{C4586AD6-3837-403A-8296-F6357869B731}" type="presOf" srcId="{F106CC50-0982-4543-9FF5-56FCBC1CBE44}" destId="{341D2848-7063-42AC-A1F9-9B515A5D314C}" srcOrd="0" destOrd="0" presId="urn:microsoft.com/office/officeart/2005/8/layout/gear1"/>
    <dgm:cxn modelId="{66850B28-E627-49E6-9B44-9A6C1902FA3A}" type="presOf" srcId="{2D74DD19-BA7F-4A2F-8CA5-64B5F3A42D10}" destId="{F7C5DEE2-FCA3-4DB3-9A98-4C115B1B2C0C}" srcOrd="1" destOrd="0" presId="urn:microsoft.com/office/officeart/2005/8/layout/gear1"/>
    <dgm:cxn modelId="{03E34597-E2B3-46BD-94D2-6A5FF93EE449}" type="presOf" srcId="{AE01EAE3-396B-41A1-A673-139D799C1D7F}" destId="{EECEEB73-7169-44AA-A35C-1B9BDB35DDA8}" srcOrd="1" destOrd="0" presId="urn:microsoft.com/office/officeart/2005/8/layout/gear1"/>
    <dgm:cxn modelId="{8A59F2EE-4AED-4858-8783-761FA9455EEB}" type="presOf" srcId="{8D2692A1-96EB-43E1-9B7E-BCD7E377F6F6}" destId="{74ECFDD2-2F89-4D8C-9C6D-663A762EB1EE}" srcOrd="2" destOrd="0" presId="urn:microsoft.com/office/officeart/2005/8/layout/gear1"/>
    <dgm:cxn modelId="{0C96237A-8FFE-4939-87CC-50612162D3C9}" type="presOf" srcId="{AE01EAE3-396B-41A1-A673-139D799C1D7F}" destId="{2692435F-BA1B-47F3-9548-76948CB7B0E9}" srcOrd="0" destOrd="0" presId="urn:microsoft.com/office/officeart/2005/8/layout/gear1"/>
    <dgm:cxn modelId="{D0000627-39AA-4D08-BE3E-CAAD32EF4BEC}" srcId="{9F5E02D7-BAC1-4212-A766-6911BE593F14}" destId="{8D2692A1-96EB-43E1-9B7E-BCD7E377F6F6}" srcOrd="1" destOrd="0" parTransId="{CBFB44F3-81D8-4F49-8419-147DF4BED555}" sibTransId="{E6487C0E-B4CD-4AEF-B2A8-436818764E5B}"/>
    <dgm:cxn modelId="{88C61727-2467-4E9C-A29B-6F4FC20ECF64}" srcId="{9F5E02D7-BAC1-4212-A766-6911BE593F14}" destId="{AE01EAE3-396B-41A1-A673-139D799C1D7F}" srcOrd="0" destOrd="0" parTransId="{4E3222FE-F1A6-4200-BA00-17DF89A1BCCD}" sibTransId="{F106CC50-0982-4543-9FF5-56FCBC1CBE44}"/>
    <dgm:cxn modelId="{5230DBFF-CA1A-4B31-B858-29063A5AEC5F}" type="presOf" srcId="{C658EBF5-946C-4CF5-85E7-6A102E62A444}" destId="{34967C77-3E9F-47C9-93A4-BF8170CDCB2B}" srcOrd="0" destOrd="0" presId="urn:microsoft.com/office/officeart/2005/8/layout/gear1"/>
    <dgm:cxn modelId="{B8FD73F5-2836-4333-B1D5-858DA9AB5A4F}" type="presParOf" srcId="{AC2B3B42-463F-493C-8649-6D4D7CD93AAA}" destId="{2692435F-BA1B-47F3-9548-76948CB7B0E9}" srcOrd="0" destOrd="0" presId="urn:microsoft.com/office/officeart/2005/8/layout/gear1"/>
    <dgm:cxn modelId="{F807F51F-5F7C-45BA-AF3D-E008C94BA5CF}" type="presParOf" srcId="{AC2B3B42-463F-493C-8649-6D4D7CD93AAA}" destId="{EECEEB73-7169-44AA-A35C-1B9BDB35DDA8}" srcOrd="1" destOrd="0" presId="urn:microsoft.com/office/officeart/2005/8/layout/gear1"/>
    <dgm:cxn modelId="{1A7E6714-55B8-4518-A83D-543B7DD0DA40}" type="presParOf" srcId="{AC2B3B42-463F-493C-8649-6D4D7CD93AAA}" destId="{804CE9A4-5E8F-4655-B673-614C417FE319}" srcOrd="2" destOrd="0" presId="urn:microsoft.com/office/officeart/2005/8/layout/gear1"/>
    <dgm:cxn modelId="{5AB622B0-05F4-494A-9A74-44660FB04EB5}" type="presParOf" srcId="{AC2B3B42-463F-493C-8649-6D4D7CD93AAA}" destId="{FD78B739-1825-4708-A4EA-FCD29843DBF2}" srcOrd="3" destOrd="0" presId="urn:microsoft.com/office/officeart/2005/8/layout/gear1"/>
    <dgm:cxn modelId="{BA811EDB-5190-4A84-855E-BC4F59E1C150}" type="presParOf" srcId="{AC2B3B42-463F-493C-8649-6D4D7CD93AAA}" destId="{914F3782-D55D-47B4-A6C3-A7D9017C71B7}" srcOrd="4" destOrd="0" presId="urn:microsoft.com/office/officeart/2005/8/layout/gear1"/>
    <dgm:cxn modelId="{3C590B6F-CFCD-40F5-95C4-3684F6AB4872}" type="presParOf" srcId="{AC2B3B42-463F-493C-8649-6D4D7CD93AAA}" destId="{74ECFDD2-2F89-4D8C-9C6D-663A762EB1EE}" srcOrd="5" destOrd="0" presId="urn:microsoft.com/office/officeart/2005/8/layout/gear1"/>
    <dgm:cxn modelId="{11262C96-1E7F-406F-97FA-AA984833FBCE}" type="presParOf" srcId="{AC2B3B42-463F-493C-8649-6D4D7CD93AAA}" destId="{3E572A12-DC68-40C7-A9BB-7A736F9B7B3C}" srcOrd="6" destOrd="0" presId="urn:microsoft.com/office/officeart/2005/8/layout/gear1"/>
    <dgm:cxn modelId="{8ABC38EA-9DD7-4A6B-88E6-BE50ABFE9647}" type="presParOf" srcId="{AC2B3B42-463F-493C-8649-6D4D7CD93AAA}" destId="{F7C5DEE2-FCA3-4DB3-9A98-4C115B1B2C0C}" srcOrd="7" destOrd="0" presId="urn:microsoft.com/office/officeart/2005/8/layout/gear1"/>
    <dgm:cxn modelId="{355F0F7D-024A-4F75-B87A-71B4E1E928DA}" type="presParOf" srcId="{AC2B3B42-463F-493C-8649-6D4D7CD93AAA}" destId="{5C6CB532-FB64-445E-A92F-79AF99F0975D}" srcOrd="8" destOrd="0" presId="urn:microsoft.com/office/officeart/2005/8/layout/gear1"/>
    <dgm:cxn modelId="{6B9FEF50-65A6-4CDD-B9EB-28B00CD66ACD}" type="presParOf" srcId="{AC2B3B42-463F-493C-8649-6D4D7CD93AAA}" destId="{C381E9B2-BE4E-480D-BD16-EE7A3AC999B0}" srcOrd="9" destOrd="0" presId="urn:microsoft.com/office/officeart/2005/8/layout/gear1"/>
    <dgm:cxn modelId="{0FAEF9A6-403A-48B3-A582-6145EA821202}" type="presParOf" srcId="{AC2B3B42-463F-493C-8649-6D4D7CD93AAA}" destId="{341D2848-7063-42AC-A1F9-9B515A5D314C}" srcOrd="10" destOrd="0" presId="urn:microsoft.com/office/officeart/2005/8/layout/gear1"/>
    <dgm:cxn modelId="{E30AC67B-A509-4B3B-AD70-7D7495073095}" type="presParOf" srcId="{AC2B3B42-463F-493C-8649-6D4D7CD93AAA}" destId="{CD954E7D-4100-4D84-9C54-A7E67C9AA0CA}" srcOrd="11" destOrd="0" presId="urn:microsoft.com/office/officeart/2005/8/layout/gear1"/>
    <dgm:cxn modelId="{BBFF0507-F912-4539-B9D9-6F8DED9D677D}" type="presParOf" srcId="{AC2B3B42-463F-493C-8649-6D4D7CD93AAA}" destId="{34967C77-3E9F-47C9-93A4-BF8170CDCB2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4E2A-2F7C-4B04-827B-483DB0BF0919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6AED-1B06-4735-B29C-BE5F9084C20C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4E2A-2F7C-4B04-827B-483DB0BF0919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6AED-1B06-4735-B29C-BE5F9084C2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4E2A-2F7C-4B04-827B-483DB0BF0919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6AED-1B06-4735-B29C-BE5F9084C2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4E2A-2F7C-4B04-827B-483DB0BF0919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6AED-1B06-4735-B29C-BE5F9084C2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4E2A-2F7C-4B04-827B-483DB0BF0919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6AED-1B06-4735-B29C-BE5F9084C20C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4E2A-2F7C-4B04-827B-483DB0BF0919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6AED-1B06-4735-B29C-BE5F9084C2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4E2A-2F7C-4B04-827B-483DB0BF0919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6AED-1B06-4735-B29C-BE5F9084C20C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4E2A-2F7C-4B04-827B-483DB0BF0919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6AED-1B06-4735-B29C-BE5F9084C2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4E2A-2F7C-4B04-827B-483DB0BF0919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6AED-1B06-4735-B29C-BE5F9084C2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4E2A-2F7C-4B04-827B-483DB0BF0919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6AED-1B06-4735-B29C-BE5F9084C20C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4E2A-2F7C-4B04-827B-483DB0BF0919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6AED-1B06-4735-B29C-BE5F9084C2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4A04E2A-2F7C-4B04-827B-483DB0BF0919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D1C6AED-1B06-4735-B29C-BE5F9084C20C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pin@usp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8064624" cy="2304256"/>
          </a:xfrm>
        </p:spPr>
        <p:txBody>
          <a:bodyPr/>
          <a:lstStyle/>
          <a:p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b="1" dirty="0"/>
              <a:t/>
            </a:r>
            <a:br>
              <a:rPr lang="pt-BR" sz="3600" b="1" dirty="0"/>
            </a:b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b="1" dirty="0"/>
              <a:t/>
            </a:r>
            <a:br>
              <a:rPr lang="pt-BR" sz="3600" b="1" dirty="0"/>
            </a:b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b="1" dirty="0"/>
              <a:t/>
            </a:r>
            <a:br>
              <a:rPr lang="pt-BR" sz="3600" b="1" dirty="0"/>
            </a:b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b="1" dirty="0" smtClean="0"/>
              <a:t>O </a:t>
            </a:r>
            <a:r>
              <a:rPr lang="pt-BR" sz="3600" b="1" dirty="0"/>
              <a:t>Desenvolvimento do Imaginário, do Lúdico </a:t>
            </a:r>
            <a:r>
              <a:rPr lang="pt-BR" sz="3600" b="1" dirty="0" smtClean="0"/>
              <a:t>na </a:t>
            </a:r>
            <a:r>
              <a:rPr lang="pt-BR" sz="3600" b="1" dirty="0"/>
              <a:t>Educação Infantil</a:t>
            </a:r>
            <a:r>
              <a:rPr lang="pt-BR" sz="3600" dirty="0"/>
              <a:t/>
            </a:r>
            <a:br>
              <a:rPr lang="pt-BR" sz="3600" dirty="0"/>
            </a:b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39952" y="4869160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 </a:t>
            </a:r>
          </a:p>
          <a:p>
            <a:r>
              <a:rPr lang="pt-BR" dirty="0" smtClean="0"/>
              <a:t>Mônica </a:t>
            </a:r>
            <a:r>
              <a:rPr lang="pt-BR" dirty="0" err="1" smtClean="0"/>
              <a:t>Appezzato</a:t>
            </a:r>
            <a:r>
              <a:rPr lang="pt-BR" dirty="0" smtClean="0"/>
              <a:t> </a:t>
            </a:r>
            <a:r>
              <a:rPr lang="pt-BR" dirty="0" err="1" smtClean="0"/>
              <a:t>Pinazza</a:t>
            </a:r>
            <a:endParaRPr lang="pt-BR" dirty="0" smtClean="0"/>
          </a:p>
          <a:p>
            <a:r>
              <a:rPr lang="pt-BR" dirty="0" smtClean="0"/>
              <a:t>Faculdade de Educação da USP</a:t>
            </a:r>
          </a:p>
          <a:p>
            <a:r>
              <a:rPr lang="pt-BR" dirty="0" smtClean="0">
                <a:hlinkClick r:id="rId2"/>
              </a:rPr>
              <a:t>mapin@usp.br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0635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Visão de Cultura</a:t>
            </a:r>
            <a:endParaRPr lang="pt-BR" b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b="1" dirty="0" smtClean="0"/>
              <a:t>A cultura se encontra em um constante processo de ser recriada à medida que é interpretada e renegociada por seus membros [...] 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 smtClean="0"/>
              <a:t>[...] a cultura é tanto um fórum para negociação e renegociação de significado e para explicação da ação quanto um conjunto de regras ou especificações para a ação ( BRUNER, 2002, p.129)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008784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Visão de Educação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b="1" dirty="0" smtClean="0"/>
              <a:t>A educação como “um processo que produza visões alternativas do mundo e fortaleça a vontade de explorá-lo” [...] (BRUNER, 2008, p. 116)</a:t>
            </a:r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 smtClean="0"/>
              <a:t>A educação como um dos principais foros para a negociação e a renegociação de significados culturalmente construídos. </a:t>
            </a:r>
          </a:p>
          <a:p>
            <a:pPr marL="0" indent="0">
              <a:buNone/>
            </a:pPr>
            <a:r>
              <a:rPr lang="pt-BR" b="1" dirty="0"/>
              <a:t> </a:t>
            </a:r>
            <a:r>
              <a:rPr lang="pt-BR" b="1" dirty="0" smtClean="0"/>
              <a:t>          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348389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Ludicidade, Imaginação e Fantasia</a:t>
            </a:r>
            <a:br>
              <a:rPr lang="pt-BR" b="1" dirty="0" smtClean="0"/>
            </a:br>
            <a:r>
              <a:rPr lang="pt-BR" b="1" dirty="0" smtClean="0"/>
              <a:t>   “imaginar mundos”, “fazer mundos”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 </a:t>
            </a:r>
          </a:p>
          <a:p>
            <a:pPr marL="0" indent="0">
              <a:buNone/>
            </a:pPr>
            <a:endParaRPr lang="pt-BR" sz="2800" b="1" dirty="0" smtClean="0"/>
          </a:p>
          <a:p>
            <a:pPr marL="0" indent="0">
              <a:buNone/>
            </a:pPr>
            <a:endParaRPr lang="pt-BR" sz="2800" b="1" dirty="0"/>
          </a:p>
          <a:p>
            <a:pPr marL="0" indent="0">
              <a:buNone/>
            </a:pPr>
            <a:r>
              <a:rPr lang="pt-BR" sz="2800" b="1" dirty="0" smtClean="0"/>
              <a:t>Experimentar “mundos possíveis” para constituir compreensão e interpretação do mundo de conceitos em que estamos imersos.</a:t>
            </a:r>
          </a:p>
          <a:p>
            <a:pPr marL="0" indent="0">
              <a:buNone/>
            </a:pPr>
            <a:endParaRPr lang="pt-BR" sz="2800" b="1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965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+mn-lt"/>
              </a:rPr>
              <a:t>Como decorrência</a:t>
            </a:r>
            <a:br>
              <a:rPr lang="pt-BR" b="1" dirty="0" smtClean="0">
                <a:latin typeface="+mn-lt"/>
              </a:rPr>
            </a:br>
            <a:r>
              <a:rPr lang="pt-BR" b="1" dirty="0" smtClean="0">
                <a:latin typeface="+mn-lt"/>
              </a:rPr>
              <a:t>Uma pedagogia da participação</a:t>
            </a:r>
            <a:endParaRPr lang="pt-BR" b="1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sz="2800" b="1" dirty="0" smtClean="0"/>
              <a:t>A ludicidade </a:t>
            </a:r>
            <a:r>
              <a:rPr lang="pt-BR" sz="2800" b="1" dirty="0"/>
              <a:t>e a imaginação só podem existir em contextos educativos orientados por uma gramática pedagógica que evoca, como essência, a participação de todos os envolvidos, crianças e adultos, no ato </a:t>
            </a:r>
            <a:r>
              <a:rPr lang="pt-BR" sz="2800" b="1" dirty="0" smtClean="0"/>
              <a:t>educativo.</a:t>
            </a:r>
          </a:p>
          <a:p>
            <a:pPr marL="0" indent="0">
              <a:buNone/>
            </a:pPr>
            <a:endParaRPr lang="pt-BR" sz="2800" b="1" dirty="0"/>
          </a:p>
          <a:p>
            <a:pPr marL="0" indent="0">
              <a:buNone/>
            </a:pPr>
            <a:r>
              <a:rPr lang="pt-BR" sz="2800" b="1" dirty="0" smtClean="0"/>
              <a:t>Professor(a): “um acontecimento humano” quando convida a criança a expandir seu mundo e abrir a possibilidade à especulação e à negociação no plano da cultura. (BRUNER, 2002).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036249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11560" y="533400"/>
            <a:ext cx="8075240" cy="4407768"/>
          </a:xfrm>
        </p:spPr>
        <p:txBody>
          <a:bodyPr>
            <a:normAutofit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b="1" dirty="0" smtClean="0"/>
              <a:t>O </a:t>
            </a:r>
            <a:r>
              <a:rPr lang="pt-BR" b="1" dirty="0"/>
              <a:t>que justifica tamanho apelo à defesa do imaginário e do lúdico na educação infantil? </a:t>
            </a:r>
          </a:p>
        </p:txBody>
      </p:sp>
    </p:spTree>
    <p:extLst>
      <p:ext uri="{BB962C8B-B14F-4D97-AF65-F5344CB8AC3E}">
        <p14:creationId xmlns:p14="http://schemas.microsoft.com/office/powerpoint/2010/main" val="3056608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    </a:t>
            </a:r>
            <a:r>
              <a:rPr lang="pt-BR" b="1" dirty="0" smtClean="0"/>
              <a:t>Estatuto Legal      </a:t>
            </a:r>
            <a:endParaRPr lang="pt-BR" b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800" b="1" dirty="0" smtClean="0"/>
              <a:t>Diretrizes </a:t>
            </a:r>
            <a:r>
              <a:rPr lang="pt-BR" sz="2800" b="1" dirty="0"/>
              <a:t>Curriculares Nacionais para a Educação </a:t>
            </a:r>
            <a:r>
              <a:rPr lang="pt-BR" sz="2800" b="1" dirty="0" smtClean="0"/>
              <a:t>Infantil ( BRASIL, 1999; 2009):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800" b="1" dirty="0"/>
              <a:t> </a:t>
            </a:r>
            <a:r>
              <a:rPr lang="pt-BR" sz="2800" b="1" dirty="0" smtClean="0"/>
              <a:t>os </a:t>
            </a:r>
            <a:r>
              <a:rPr lang="pt-BR" sz="2800" b="1" dirty="0"/>
              <a:t>princípios que devem orientar as propostas pedagógicas na educação infantil, dentre os quais os estéticos, que concernem à “valorização da sensibilidade, da criatividade, da ludicidade e da diversidade de manifestações artísticas culturais</a:t>
            </a:r>
            <a:r>
              <a:rPr lang="pt-BR" sz="2800" b="1" dirty="0" smtClean="0"/>
              <a:t>”</a:t>
            </a:r>
            <a:endParaRPr lang="pt-BR" sz="28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dirty="0" smtClean="0"/>
              <a:t> </a:t>
            </a:r>
            <a:r>
              <a:rPr lang="pt-BR" sz="2800" b="1" dirty="0" smtClean="0"/>
              <a:t>a brincadeira como um dos eixos norteadores da prática educativa juntamente com as interações.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262730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</a:t>
            </a:r>
            <a:r>
              <a:rPr lang="pt-BR" b="1" dirty="0" smtClean="0"/>
              <a:t>Base da Argumentação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sz="2800" b="1" dirty="0" smtClean="0"/>
              <a:t>As </a:t>
            </a:r>
            <a:r>
              <a:rPr lang="pt-BR" sz="2800" b="1" dirty="0"/>
              <a:t>resistências em considerar a ludicidade, as manifestações artísticas e tudo que diz respeito à imaginação e fantasia no universo da educação infantil, resultam de falsas contraposições entre: a imaginação e o raciocínio lógico, a arte e a ciência, o lúdico e o trabalho </a:t>
            </a:r>
            <a:r>
              <a:rPr lang="pt-BR" sz="2800" b="1" dirty="0" smtClean="0"/>
              <a:t>intelectual.</a:t>
            </a:r>
          </a:p>
          <a:p>
            <a:pPr marL="0" indent="0">
              <a:buNone/>
            </a:pPr>
            <a:r>
              <a:rPr lang="pt-BR" sz="2800" b="1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3637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   </a:t>
            </a:r>
            <a:r>
              <a:rPr lang="pt-BR" b="1" dirty="0" smtClean="0"/>
              <a:t>Percepção de uma criança cindida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dirty="0"/>
              <a:t> </a:t>
            </a:r>
            <a:r>
              <a:rPr lang="pt-BR" sz="2800" b="1" dirty="0" smtClean="0"/>
              <a:t>O corpo e a linguagem em duas perspectivas do adulto:</a:t>
            </a:r>
          </a:p>
          <a:p>
            <a:pPr>
              <a:buFont typeface="Wingdings" panose="05000000000000000000" pitchFamily="2" charset="2"/>
              <a:buChar char="q"/>
            </a:pPr>
            <a:endParaRPr lang="pt-BR" sz="28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sz="2800" b="1" dirty="0" smtClean="0"/>
              <a:t>  racionalidade extrema –  “ela pensa”</a:t>
            </a:r>
          </a:p>
          <a:p>
            <a:pPr marL="0" indent="0">
              <a:buNone/>
            </a:pPr>
            <a:r>
              <a:rPr lang="pt-BR" sz="2800" b="1" dirty="0" smtClean="0"/>
              <a:t>        (raciocínio lógico)</a:t>
            </a:r>
          </a:p>
          <a:p>
            <a:pPr marL="0" indent="0">
              <a:buNone/>
            </a:pPr>
            <a:endParaRPr lang="pt-BR" sz="2800" b="1" dirty="0"/>
          </a:p>
          <a:p>
            <a:pPr marL="0" indent="0">
              <a:buNone/>
            </a:pPr>
            <a:r>
              <a:rPr lang="pt-BR" sz="2800" b="1" dirty="0" smtClean="0"/>
              <a:t>                                           X</a:t>
            </a:r>
          </a:p>
          <a:p>
            <a:pPr marL="0" indent="0">
              <a:buNone/>
            </a:pPr>
            <a:endParaRPr lang="pt-BR" sz="28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sz="2800" b="1" dirty="0" smtClean="0"/>
              <a:t>  banalidade extrema  -  “ela sonha; ela inventa”</a:t>
            </a:r>
            <a:endParaRPr lang="pt-BR" sz="2800" b="1" dirty="0"/>
          </a:p>
          <a:p>
            <a:pPr marL="0" indent="0">
              <a:buNone/>
            </a:pPr>
            <a:r>
              <a:rPr lang="pt-BR" sz="2800" b="1" dirty="0" smtClean="0"/>
              <a:t>    (devaneio, imaginação, fantasia)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2757217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 </a:t>
            </a:r>
            <a:r>
              <a:rPr lang="pt-BR" b="1" dirty="0" smtClean="0"/>
              <a:t>Como decorrência</a:t>
            </a:r>
            <a:br>
              <a:rPr lang="pt-BR" b="1" dirty="0" smtClean="0"/>
            </a:br>
            <a:r>
              <a:rPr lang="pt-BR" b="1" dirty="0" smtClean="0"/>
              <a:t> </a:t>
            </a:r>
            <a:r>
              <a:rPr lang="pt-BR" b="1" dirty="0"/>
              <a:t>U</a:t>
            </a:r>
            <a:r>
              <a:rPr lang="pt-BR" b="1" dirty="0" smtClean="0"/>
              <a:t>ma pedagogia da transmissão </a:t>
            </a:r>
            <a:endParaRPr lang="pt-BR" b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800" b="1" dirty="0" smtClean="0"/>
              <a:t>Práticas </a:t>
            </a:r>
            <a:r>
              <a:rPr lang="pt-BR" sz="2800" b="1" dirty="0"/>
              <a:t>educativas que valorizam a transmissão de uma cultura elaborada, legitimada e instituída, afastando do cotidiano de educação infantil as experiências genuínas das crianças</a:t>
            </a:r>
            <a:r>
              <a:rPr lang="pt-BR" sz="2800" b="1" dirty="0" smtClean="0"/>
              <a:t>.</a:t>
            </a:r>
          </a:p>
          <a:p>
            <a:pPr marL="0" indent="0">
              <a:buNone/>
            </a:pPr>
            <a:endParaRPr lang="pt-BR" sz="2800" b="1" dirty="0"/>
          </a:p>
          <a:p>
            <a:pPr marL="0" indent="0">
              <a:buNone/>
            </a:pPr>
            <a:r>
              <a:rPr lang="pt-BR" sz="2800" b="1" dirty="0"/>
              <a:t> </a:t>
            </a:r>
            <a:r>
              <a:rPr lang="pt-BR" sz="2800" b="1" dirty="0" smtClean="0"/>
              <a:t>Duas tendências correlatas da educação:</a:t>
            </a:r>
            <a:endParaRPr lang="pt-BR" sz="2800" b="1" dirty="0"/>
          </a:p>
          <a:p>
            <a:pPr lvl="0"/>
            <a:r>
              <a:rPr lang="pt-BR" sz="2800" dirty="0"/>
              <a:t> </a:t>
            </a:r>
            <a:r>
              <a:rPr lang="pt-BR" sz="2800" b="1" dirty="0" smtClean="0"/>
              <a:t>de se pautar </a:t>
            </a:r>
            <a:r>
              <a:rPr lang="pt-BR" sz="2800" b="1" dirty="0"/>
              <a:t>pela mera transmissão de conteúdos, de bens culturais.</a:t>
            </a:r>
          </a:p>
          <a:p>
            <a:pPr lvl="0"/>
            <a:r>
              <a:rPr lang="pt-BR" sz="2800" b="1" dirty="0"/>
              <a:t> </a:t>
            </a:r>
            <a:r>
              <a:rPr lang="pt-BR" sz="2800" b="1" dirty="0" smtClean="0"/>
              <a:t>de apoiar-se </a:t>
            </a:r>
            <a:r>
              <a:rPr lang="pt-BR" sz="2800" b="1" dirty="0"/>
              <a:t>na valorização exacerbada de certas formas de exprimir o pensamento em detrimento de outras. </a:t>
            </a:r>
          </a:p>
          <a:p>
            <a:pPr marL="0" indent="0">
              <a:buNone/>
            </a:pPr>
            <a:endParaRPr lang="pt-BR" sz="2800" dirty="0" smtClean="0"/>
          </a:p>
          <a:p>
            <a:pPr marL="0" indent="0">
              <a:buNone/>
            </a:pP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804298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decorrência</a:t>
            </a:r>
            <a:br>
              <a:rPr lang="pt-BR" b="1" dirty="0"/>
            </a:br>
            <a:r>
              <a:rPr lang="pt-BR" b="1" dirty="0" smtClean="0"/>
              <a:t>Uma </a:t>
            </a:r>
            <a:r>
              <a:rPr lang="pt-BR" b="1" dirty="0"/>
              <a:t>pedagogia da transmissão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sz="2800" b="1" dirty="0" smtClean="0"/>
          </a:p>
          <a:p>
            <a:pPr marL="0" indent="0">
              <a:buNone/>
            </a:pPr>
            <a:r>
              <a:rPr lang="pt-BR" sz="2800" b="1" dirty="0" smtClean="0"/>
              <a:t>Nas palavras de </a:t>
            </a:r>
            <a:r>
              <a:rPr lang="pt-BR" sz="2800" b="1" dirty="0" err="1" smtClean="0"/>
              <a:t>Bruner</a:t>
            </a:r>
            <a:r>
              <a:rPr lang="pt-BR" sz="2800" b="1" dirty="0" smtClean="0"/>
              <a:t> (2002, p. 130), uma prática educativa como “cirurgia, supressão, substituição, preenchimento de deficiências ou uma mistura de tudo isso” </a:t>
            </a:r>
          </a:p>
          <a:p>
            <a:pPr marL="0" indent="0">
              <a:buNone/>
            </a:pPr>
            <a:endParaRPr lang="pt-BR" sz="2800" b="1" dirty="0"/>
          </a:p>
          <a:p>
            <a:pPr marL="0" indent="0">
              <a:buNone/>
            </a:pPr>
            <a:r>
              <a:rPr lang="pt-BR" sz="2800" b="1" dirty="0" smtClean="0"/>
              <a:t>Professor (a): “um dispositivo de transmissão”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3569686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95536" y="2996952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Qual a perspectiva que defendemos?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812338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92914814"/>
              </p:ext>
            </p:extLst>
          </p:nvPr>
        </p:nvGraphicFramePr>
        <p:xfrm>
          <a:off x="611560" y="332656"/>
          <a:ext cx="7704856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61765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Brilh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144</TotalTime>
  <Words>522</Words>
  <Application>Microsoft Office PowerPoint</Application>
  <PresentationFormat>Apresentação na tela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Brilho</vt:lpstr>
      <vt:lpstr>        O Desenvolvimento do Imaginário, do Lúdico na Educação Infantil </vt:lpstr>
      <vt:lpstr>  O que justifica tamanho apelo à defesa do imaginário e do lúdico na educação infantil? </vt:lpstr>
      <vt:lpstr>                   Estatuto Legal      </vt:lpstr>
      <vt:lpstr>           Base da Argumentação </vt:lpstr>
      <vt:lpstr>   Percepção de uma criança cindida</vt:lpstr>
      <vt:lpstr> Como decorrência  Uma pedagogia da transmissão </vt:lpstr>
      <vt:lpstr>Como decorrência Uma pedagogia da transmissão</vt:lpstr>
      <vt:lpstr>Qual a perspectiva que defendemos? </vt:lpstr>
      <vt:lpstr>Apresentação do PowerPoint</vt:lpstr>
      <vt:lpstr>Visão de Cultura</vt:lpstr>
      <vt:lpstr>Visão de Educação</vt:lpstr>
      <vt:lpstr>Ludicidade, Imaginação e Fantasia    “imaginar mundos”, “fazer mundos”</vt:lpstr>
      <vt:lpstr>Como decorrência Uma pedagogia da participação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Desenvolvimento do Imaginário, do Lúdico na Educação Infantil</dc:title>
  <dc:creator>Mônica</dc:creator>
  <cp:lastModifiedBy>Mônica</cp:lastModifiedBy>
  <cp:revision>17</cp:revision>
  <dcterms:created xsi:type="dcterms:W3CDTF">2015-10-22T00:54:09Z</dcterms:created>
  <dcterms:modified xsi:type="dcterms:W3CDTF">2015-10-22T09:36:24Z</dcterms:modified>
</cp:coreProperties>
</file>