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2" r:id="rId2"/>
    <p:sldId id="307" r:id="rId3"/>
    <p:sldId id="293" r:id="rId4"/>
    <p:sldId id="309" r:id="rId5"/>
    <p:sldId id="306" r:id="rId6"/>
    <p:sldId id="310" r:id="rId7"/>
    <p:sldId id="311" r:id="rId8"/>
  </p:sldIdLst>
  <p:sldSz cx="9144000" cy="6858000" type="screen4x3"/>
  <p:notesSz cx="6797675" cy="9874250"/>
  <p:defaultTextStyle>
    <a:defPPr>
      <a:defRPr lang="pt-BR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3427" autoAdjust="0"/>
    <p:restoredTop sz="94671" autoAdjust="0"/>
  </p:normalViewPr>
  <p:slideViewPr>
    <p:cSldViewPr>
      <p:cViewPr>
        <p:scale>
          <a:sx n="125" d="100"/>
          <a:sy n="125" d="100"/>
        </p:scale>
        <p:origin x="-1224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A048-0F2B-487A-8B60-9CD13A298A95}" type="datetimeFigureOut">
              <a:rPr lang="pt-BR" smtClean="0"/>
              <a:t>04/06/2019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31840A-C07E-4F08-9313-6DFCC635E9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2416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FD29C37-CCAE-40D6-9887-2FDE8D25BBD2}" type="datetime1">
              <a:rPr lang="pt-BR" smtClean="0"/>
              <a:t>04/06/2019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C335D3A-CEA3-419E-AA5A-23A902C4AC8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2C04F34-7255-4C1B-BF4E-1CA474C70956}" type="datetime1">
              <a:rPr lang="pt-BR" smtClean="0"/>
              <a:t>04/06/2019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D9E4952-098C-4227-872B-33B6BF369BF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B434CF1-CFD4-496D-985D-D6ED5E2C336E}" type="datetime1">
              <a:rPr lang="pt-BR" smtClean="0"/>
              <a:t>04/06/2019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685B987-5382-47DF-A6FC-0BE7FD61F1A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AAB916D-696D-4A8E-A14A-3523373D3A11}" type="datetime1">
              <a:rPr lang="pt-BR" smtClean="0"/>
              <a:t>04/06/2019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A8AACA4-6491-4331-A634-04D6C49D967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02BAF76-F205-4EB1-BCAE-07E9C4CD8955}" type="datetime1">
              <a:rPr lang="pt-BR" smtClean="0"/>
              <a:t>04/06/2019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3B67D0C-621E-4590-A826-734258FA692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2C8DFF3-E874-48CC-9179-B48B1B3557FA}" type="datetime1">
              <a:rPr lang="pt-BR" smtClean="0"/>
              <a:t>04/06/2019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12289BE-DC38-4C0C-B566-BC2FC28B2A8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1BB6884-138E-4AF3-AAC5-3C03C35D90E0}" type="datetime1">
              <a:rPr lang="pt-BR" smtClean="0"/>
              <a:t>04/06/2019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121CA09-02AE-48FB-AAE9-9E38CADA20D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F4EF746-0AF2-476C-B7CB-5D29DA7F6091}" type="datetime1">
              <a:rPr lang="pt-BR" smtClean="0"/>
              <a:t>04/06/2019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29D7191-76EA-46F8-B46D-15E217B6210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3C3F6A8-5506-4765-A60E-B22A0E51B080}" type="datetime1">
              <a:rPr lang="pt-BR" smtClean="0"/>
              <a:t>04/06/2019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D5915F4-2D97-45E3-B8BF-2F086E320349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4EDDABD-A45A-4536-897C-1CB05C93DE17}" type="datetime1">
              <a:rPr lang="pt-BR" smtClean="0"/>
              <a:t>04/06/2019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10872DF-7A53-4C88-AC35-AD49EADC6EA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D1E3E5D-70ED-4AE5-B026-C452AC62DD15}" type="datetime1">
              <a:rPr lang="pt-BR" smtClean="0"/>
              <a:t>04/06/2019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F242B31-85A9-44D7-AB8B-A37E5D49070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  <p:transition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ssio.ribeiro\Desktop\Desktop\TailorMade\sinpeem_topo.jpg"/>
          <p:cNvPicPr>
            <a:picLocks noChangeAspect="1" noChangeArrowheads="1"/>
          </p:cNvPicPr>
          <p:nvPr userDrawn="1"/>
        </p:nvPicPr>
        <p:blipFill>
          <a:blip r:embed="rId13"/>
          <a:srcRect r="2733"/>
          <a:stretch>
            <a:fillRect/>
          </a:stretch>
        </p:blipFill>
        <p:spPr bwMode="auto">
          <a:xfrm>
            <a:off x="0" y="12700"/>
            <a:ext cx="914400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2" descr="C:\Users\cassio.ribeiro\Desktop\Desktop\TailorMade\sinpeem_footer.jpg"/>
          <p:cNvPicPr>
            <a:picLocks noChangeAspect="1" noChangeArrowheads="1"/>
          </p:cNvPicPr>
          <p:nvPr userDrawn="1"/>
        </p:nvPicPr>
        <p:blipFill>
          <a:blip r:embed="rId14"/>
          <a:srcRect l="19800"/>
          <a:stretch>
            <a:fillRect/>
          </a:stretch>
        </p:blipFill>
        <p:spPr bwMode="auto">
          <a:xfrm>
            <a:off x="0" y="6421438"/>
            <a:ext cx="9144000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blinds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RgY9H2NvZM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erritoriodobrincar.com.br/" TargetMode="External"/><Relationship Id="rId2" Type="http://schemas.openxmlformats.org/officeDocument/2006/relationships/hyperlink" Target="https://vimeo.com/126959024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territoriodobrincar.com.br/videos/nego-fugido/" TargetMode="External"/><Relationship Id="rId4" Type="http://schemas.openxmlformats.org/officeDocument/2006/relationships/hyperlink" Target="https://www.youtube.com/watch?v=F49TXksVg9o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915F4-2D97-45E3-B8BF-2F086E320349}" type="slidenum">
              <a:rPr lang="pt-BR" smtClean="0"/>
              <a:pPr>
                <a:defRPr/>
              </a:pPr>
              <a:t>1</a:t>
            </a:fld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539552" y="2170599"/>
            <a:ext cx="82089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b="1" dirty="0" smtClean="0">
                <a:latin typeface="+mj-lt"/>
              </a:rPr>
              <a:t>CULTURAS, EDUCAÇÃO </a:t>
            </a:r>
          </a:p>
          <a:p>
            <a:pPr algn="ctr"/>
            <a:r>
              <a:rPr lang="pt-BR" sz="4400" b="1" dirty="0" smtClean="0">
                <a:latin typeface="+mj-lt"/>
              </a:rPr>
              <a:t>E A SALA </a:t>
            </a:r>
            <a:r>
              <a:rPr lang="pt-BR" sz="4400" b="1" smtClean="0">
                <a:latin typeface="+mj-lt"/>
              </a:rPr>
              <a:t>DE </a:t>
            </a:r>
            <a:r>
              <a:rPr lang="pt-BR" sz="4400" b="1" smtClean="0">
                <a:latin typeface="+mj-lt"/>
              </a:rPr>
              <a:t>AULA</a:t>
            </a:r>
            <a:endParaRPr lang="pt-BR" sz="3600" b="1" dirty="0" smtClean="0">
              <a:latin typeface="+mj-lt"/>
            </a:endParaRPr>
          </a:p>
          <a:p>
            <a:endParaRPr lang="pt-BR" sz="3600" b="1" dirty="0">
              <a:latin typeface="+mj-lt"/>
            </a:endParaRPr>
          </a:p>
          <a:p>
            <a:r>
              <a:rPr lang="pt-BR" sz="3600" b="1" dirty="0" smtClean="0">
                <a:latin typeface="+mj-lt"/>
              </a:rPr>
              <a:t>Paulo Crispim</a:t>
            </a:r>
          </a:p>
        </p:txBody>
      </p:sp>
    </p:spTree>
    <p:extLst>
      <p:ext uri="{BB962C8B-B14F-4D97-AF65-F5344CB8AC3E}">
        <p14:creationId xmlns:p14="http://schemas.microsoft.com/office/powerpoint/2010/main" val="2271464082"/>
      </p:ext>
    </p:extLst>
  </p:cSld>
  <p:clrMapOvr>
    <a:masterClrMapping/>
  </p:clrMapOvr>
  <p:transition>
    <p:blinds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915F4-2D97-45E3-B8BF-2F086E320349}" type="slidenum">
              <a:rPr lang="pt-BR" smtClean="0"/>
              <a:pPr>
                <a:defRPr/>
              </a:pPr>
              <a:t>2</a:t>
            </a:fld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2051720" y="1052736"/>
            <a:ext cx="52383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i="1" dirty="0" smtClean="0"/>
          </a:p>
          <a:p>
            <a:pPr algn="ctr"/>
            <a:endParaRPr lang="pt-BR" i="1" dirty="0"/>
          </a:p>
          <a:p>
            <a:pPr algn="ctr"/>
            <a:r>
              <a:rPr lang="pt-BR" sz="2800" i="1" dirty="0" smtClean="0"/>
              <a:t>Nós </a:t>
            </a:r>
            <a:r>
              <a:rPr lang="pt-BR" sz="2800" i="1" dirty="0"/>
              <a:t>somos seres humanos que criamos a realidade;</a:t>
            </a:r>
          </a:p>
          <a:p>
            <a:pPr algn="ctr"/>
            <a:r>
              <a:rPr lang="pt-BR" sz="2800" i="1" dirty="0"/>
              <a:t>Temos a capacidade de criarmos uma realidade imaginada com palavras;</a:t>
            </a:r>
          </a:p>
          <a:p>
            <a:pPr algn="ctr"/>
            <a:r>
              <a:rPr lang="pt-BR" sz="2800" i="1" dirty="0"/>
              <a:t>e está é a base para nossa cooperação humana em grande </a:t>
            </a:r>
            <a:r>
              <a:rPr lang="pt-BR" sz="2800" i="1" dirty="0" smtClean="0"/>
              <a:t>escala.</a:t>
            </a:r>
          </a:p>
          <a:p>
            <a:pPr algn="ctr"/>
            <a:r>
              <a:rPr lang="pt-BR" sz="2800" i="1" dirty="0" smtClean="0"/>
              <a:t>(</a:t>
            </a:r>
            <a:r>
              <a:rPr lang="pt-BR" sz="2800" i="1" dirty="0" err="1" smtClean="0"/>
              <a:t>Yuval</a:t>
            </a:r>
            <a:r>
              <a:rPr lang="pt-BR" sz="2800" i="1" dirty="0" smtClean="0"/>
              <a:t> </a:t>
            </a:r>
            <a:r>
              <a:rPr lang="pt-BR" sz="2800" i="1" dirty="0" err="1" smtClean="0"/>
              <a:t>Harari</a:t>
            </a:r>
            <a:r>
              <a:rPr lang="pt-BR" sz="2800" i="1" dirty="0" smtClean="0"/>
              <a:t>)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227741856"/>
      </p:ext>
    </p:extLst>
  </p:cSld>
  <p:clrMapOvr>
    <a:masterClrMapping/>
  </p:clrMapOvr>
  <p:transition>
    <p:blind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915F4-2D97-45E3-B8BF-2F086E320349}" type="slidenum">
              <a:rPr lang="pt-BR" smtClean="0"/>
              <a:pPr>
                <a:defRPr/>
              </a:pPr>
              <a:t>3</a:t>
            </a:fld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464262" y="1124744"/>
            <a:ext cx="8284201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 smtClean="0">
                <a:latin typeface="+mj-lt"/>
              </a:rPr>
              <a:t>CULTURAS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 smtClean="0">
                <a:latin typeface="+mn-lt"/>
              </a:rPr>
              <a:t>Pluralidade cultural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 smtClean="0">
                <a:latin typeface="+mn-lt"/>
              </a:rPr>
              <a:t>Relativismo cultural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 smtClean="0">
                <a:latin typeface="+mn-lt"/>
              </a:rPr>
              <a:t>Comunicar, compartilhar e significar em grupos e em diferentes contextos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 smtClean="0">
                <a:latin typeface="+mn-lt"/>
              </a:rPr>
              <a:t>Movimento, transformação, disputas</a:t>
            </a:r>
            <a:endParaRPr lang="pt-BR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7743233"/>
      </p:ext>
    </p:extLst>
  </p:cSld>
  <p:clrMapOvr>
    <a:masterClrMapping/>
  </p:clrMapOvr>
  <p:transition>
    <p:blind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915F4-2D97-45E3-B8BF-2F086E320349}" type="slidenum">
              <a:rPr lang="pt-BR" smtClean="0"/>
              <a:pPr>
                <a:defRPr/>
              </a:pPr>
              <a:t>4</a:t>
            </a:fld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464262" y="1124744"/>
            <a:ext cx="8284201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 smtClean="0">
                <a:latin typeface="+mj-lt"/>
              </a:rPr>
              <a:t>A DIFERENÇA E A DIVERSIDADE </a:t>
            </a:r>
          </a:p>
          <a:p>
            <a:pPr algn="ctr"/>
            <a:r>
              <a:rPr lang="pt-BR" sz="4000" b="1" dirty="0" smtClean="0">
                <a:latin typeface="+mj-lt"/>
              </a:rPr>
              <a:t>NA EDUCAÇÃO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 smtClean="0">
                <a:latin typeface="+mj-lt"/>
              </a:rPr>
              <a:t>A construção de uma identidade nacional brasileira/Mito fundador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 smtClean="0">
                <a:latin typeface="+mj-lt"/>
              </a:rPr>
              <a:t>Movimentos e lutas sociais no Brasil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 smtClean="0">
                <a:latin typeface="+mj-lt"/>
              </a:rPr>
              <a:t>Legislação: CF de 1988, Lei n° 10.639 e 11.645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800" dirty="0" smtClean="0">
                <a:latin typeface="+mj-lt"/>
              </a:rPr>
              <a:t>Valorização da diferença</a:t>
            </a:r>
          </a:p>
        </p:txBody>
      </p:sp>
    </p:spTree>
    <p:extLst>
      <p:ext uri="{BB962C8B-B14F-4D97-AF65-F5344CB8AC3E}">
        <p14:creationId xmlns:p14="http://schemas.microsoft.com/office/powerpoint/2010/main" val="3169745436"/>
      </p:ext>
    </p:extLst>
  </p:cSld>
  <p:clrMapOvr>
    <a:masterClrMapping/>
  </p:clrMapOvr>
  <p:transition>
    <p:blinds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915F4-2D97-45E3-B8BF-2F086E320349}" type="slidenum">
              <a:rPr lang="pt-BR" smtClean="0"/>
              <a:pPr>
                <a:defRPr/>
              </a:pPr>
              <a:t>5</a:t>
            </a:fld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464262" y="1124744"/>
            <a:ext cx="8284201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 smtClean="0">
                <a:latin typeface="+mj-lt"/>
              </a:rPr>
              <a:t>EPISTEMOLOGIAS DO SUL</a:t>
            </a:r>
          </a:p>
          <a:p>
            <a:pPr algn="ctr"/>
            <a:endParaRPr lang="pt-BR" sz="2000" dirty="0" smtClean="0">
              <a:hlinkClick r:id="rId2"/>
            </a:endParaRPr>
          </a:p>
          <a:p>
            <a:pPr algn="ctr"/>
            <a:endParaRPr lang="pt-BR" sz="2000" dirty="0">
              <a:hlinkClick r:id="rId2"/>
            </a:endParaRPr>
          </a:p>
          <a:p>
            <a:pPr algn="ctr"/>
            <a:endParaRPr lang="pt-BR" sz="2000" dirty="0" smtClean="0">
              <a:hlinkClick r:id="rId2"/>
            </a:endParaRPr>
          </a:p>
          <a:p>
            <a:pPr algn="ctr"/>
            <a:endParaRPr lang="pt-BR" sz="2000" dirty="0">
              <a:hlinkClick r:id="rId2"/>
            </a:endParaRPr>
          </a:p>
          <a:p>
            <a:pPr algn="ctr"/>
            <a:r>
              <a:rPr lang="pt-BR" sz="2800" dirty="0" smtClean="0">
                <a:latin typeface="+mn-lt"/>
                <a:hlinkClick r:id="rId2"/>
              </a:rPr>
              <a:t>https</a:t>
            </a:r>
            <a:r>
              <a:rPr lang="pt-BR" sz="2800" dirty="0">
                <a:latin typeface="+mn-lt"/>
                <a:hlinkClick r:id="rId2"/>
              </a:rPr>
              <a:t>://</a:t>
            </a:r>
            <a:r>
              <a:rPr lang="pt-BR" sz="2800" dirty="0" smtClean="0">
                <a:latin typeface="+mn-lt"/>
                <a:hlinkClick r:id="rId2"/>
              </a:rPr>
              <a:t>www.youtube.com/watch?v=URgY9H2NvZM</a:t>
            </a:r>
            <a:r>
              <a:rPr lang="pt-BR" sz="2800" dirty="0" smtClean="0">
                <a:latin typeface="+mn-lt"/>
              </a:rPr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sz="2800" b="1" dirty="0">
              <a:latin typeface="+mn-lt"/>
            </a:endParaRPr>
          </a:p>
          <a:p>
            <a:pPr algn="ctr"/>
            <a:r>
              <a:rPr lang="pt-BR" sz="2800" b="1" dirty="0" smtClean="0">
                <a:latin typeface="+mn-lt"/>
              </a:rPr>
              <a:t> A disputa pelo conhecimento</a:t>
            </a:r>
          </a:p>
        </p:txBody>
      </p:sp>
    </p:spTree>
    <p:extLst>
      <p:ext uri="{BB962C8B-B14F-4D97-AF65-F5344CB8AC3E}">
        <p14:creationId xmlns:p14="http://schemas.microsoft.com/office/powerpoint/2010/main" val="2768441059"/>
      </p:ext>
    </p:extLst>
  </p:cSld>
  <p:clrMapOvr>
    <a:masterClrMapping/>
  </p:clrMapOvr>
  <p:transition>
    <p:blind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915F4-2D97-45E3-B8BF-2F086E320349}" type="slidenum">
              <a:rPr lang="pt-BR" smtClean="0"/>
              <a:pPr>
                <a:defRPr/>
              </a:pPr>
              <a:t>6</a:t>
            </a:fld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464262" y="1124744"/>
            <a:ext cx="8284201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 smtClean="0">
                <a:latin typeface="+mj-lt"/>
              </a:rPr>
              <a:t>TERRITÓRIO DO BRINCAR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sz="2000" dirty="0" smtClean="0">
              <a:hlinkClick r:id="rId2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  <a:hlinkClick r:id="rId2"/>
              </a:rPr>
              <a:t>https</a:t>
            </a:r>
            <a:r>
              <a:rPr lang="pt-BR" sz="2400" dirty="0">
                <a:latin typeface="+mn-lt"/>
                <a:hlinkClick r:id="rId2"/>
              </a:rPr>
              <a:t>://vimeo.com/126959024</a:t>
            </a:r>
            <a:endParaRPr lang="pt-BR" sz="2400" b="1" dirty="0">
              <a:latin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sz="2400" dirty="0" smtClean="0">
              <a:latin typeface="+mn-lt"/>
              <a:hlinkClick r:id="rId3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+mn-lt"/>
                <a:hlinkClick r:id="rId3"/>
              </a:rPr>
              <a:t>https</a:t>
            </a:r>
            <a:r>
              <a:rPr lang="pt-BR" sz="2400" dirty="0">
                <a:latin typeface="+mn-lt"/>
                <a:hlinkClick r:id="rId3"/>
              </a:rPr>
              <a:t>://territoriodobrincar.com.br</a:t>
            </a:r>
            <a:r>
              <a:rPr lang="pt-BR" sz="2400" dirty="0" smtClean="0">
                <a:latin typeface="+mn-lt"/>
                <a:hlinkClick r:id="rId3"/>
              </a:rPr>
              <a:t>/</a:t>
            </a:r>
            <a:r>
              <a:rPr lang="pt-BR" sz="2400" dirty="0" smtClean="0">
                <a:latin typeface="+mn-lt"/>
              </a:rPr>
              <a:t> </a:t>
            </a:r>
            <a:endParaRPr lang="pt-BR" sz="2400" b="1" dirty="0" smtClean="0">
              <a:latin typeface="+mn-lt"/>
            </a:endParaRPr>
          </a:p>
          <a:p>
            <a:pPr algn="l"/>
            <a:endParaRPr lang="pt-BR" sz="2400" b="1" dirty="0">
              <a:latin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400" dirty="0">
                <a:latin typeface="+mn-lt"/>
                <a:hlinkClick r:id="rId4"/>
              </a:rPr>
              <a:t>https://</a:t>
            </a:r>
            <a:r>
              <a:rPr lang="pt-BR" sz="2400" dirty="0" smtClean="0">
                <a:latin typeface="+mn-lt"/>
                <a:hlinkClick r:id="rId4"/>
              </a:rPr>
              <a:t>www.youtube.com/watch?v=F49TXksVg9o</a:t>
            </a:r>
            <a:r>
              <a:rPr lang="pt-BR" sz="2400" dirty="0" smtClean="0">
                <a:latin typeface="+mn-lt"/>
              </a:rPr>
              <a:t> </a:t>
            </a:r>
            <a:endParaRPr lang="pt-BR" sz="2400" b="1" dirty="0" smtClean="0">
              <a:latin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sz="2400" b="1" dirty="0">
              <a:latin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400" dirty="0">
                <a:latin typeface="+mn-lt"/>
                <a:hlinkClick r:id="rId5"/>
              </a:rPr>
              <a:t>https://territoriodobrincar.com.br/videos/nego-fugido</a:t>
            </a:r>
            <a:r>
              <a:rPr lang="pt-BR" sz="2400" dirty="0" smtClean="0">
                <a:latin typeface="+mn-lt"/>
                <a:hlinkClick r:id="rId5"/>
              </a:rPr>
              <a:t>/</a:t>
            </a:r>
            <a:r>
              <a:rPr lang="pt-BR" sz="2400" dirty="0" smtClean="0">
                <a:latin typeface="+mn-lt"/>
              </a:rPr>
              <a:t> </a:t>
            </a:r>
            <a:endParaRPr lang="pt-BR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9866769"/>
      </p:ext>
    </p:extLst>
  </p:cSld>
  <p:clrMapOvr>
    <a:masterClrMapping/>
  </p:clrMapOvr>
  <p:transition>
    <p:blinds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915F4-2D97-45E3-B8BF-2F086E320349}" type="slidenum">
              <a:rPr lang="pt-BR" smtClean="0"/>
              <a:pPr>
                <a:defRPr/>
              </a:pPr>
              <a:t>7</a:t>
            </a:fld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464262" y="1063764"/>
            <a:ext cx="828420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4000" b="1" dirty="0" smtClean="0">
              <a:latin typeface="+mj-lt"/>
            </a:endParaRPr>
          </a:p>
          <a:p>
            <a:pPr algn="ctr"/>
            <a:endParaRPr lang="pt-BR" sz="4000" b="1" dirty="0">
              <a:latin typeface="+mj-lt"/>
            </a:endParaRPr>
          </a:p>
          <a:p>
            <a:pPr algn="ctr"/>
            <a:r>
              <a:rPr lang="pt-BR" sz="4000" b="1" dirty="0" smtClean="0">
                <a:latin typeface="+mj-lt"/>
              </a:rPr>
              <a:t>OBRIGADO</a:t>
            </a:r>
          </a:p>
          <a:p>
            <a:pPr algn="ctr"/>
            <a:endParaRPr lang="pt-BR" sz="4000" b="1" dirty="0" smtClean="0">
              <a:latin typeface="+mj-lt"/>
            </a:endParaRPr>
          </a:p>
          <a:p>
            <a:pPr algn="ctr"/>
            <a:r>
              <a:rPr lang="pt-B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professorpaulocrispim@gmail.com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pt-BR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22660461"/>
      </p:ext>
    </p:extLst>
  </p:cSld>
  <p:clrMapOvr>
    <a:masterClrMapping/>
  </p:clrMapOvr>
  <p:transition>
    <p:blinds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3794</TotalTime>
  <Words>141</Words>
  <Application>Microsoft Office PowerPoint</Application>
  <PresentationFormat>Apresentação na tela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Cassio Ribeiro</dc:creator>
  <cp:lastModifiedBy>Windows 7</cp:lastModifiedBy>
  <cp:revision>260</cp:revision>
  <cp:lastPrinted>2018-07-03T17:49:57Z</cp:lastPrinted>
  <dcterms:created xsi:type="dcterms:W3CDTF">2011-08-18T00:48:29Z</dcterms:created>
  <dcterms:modified xsi:type="dcterms:W3CDTF">2019-06-04T14:10:56Z</dcterms:modified>
</cp:coreProperties>
</file>