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2" r:id="rId2"/>
    <p:sldId id="401" r:id="rId3"/>
    <p:sldId id="402" r:id="rId4"/>
    <p:sldId id="341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375" r:id="rId15"/>
    <p:sldId id="343" r:id="rId16"/>
    <p:sldId id="378" r:id="rId17"/>
    <p:sldId id="389" r:id="rId18"/>
    <p:sldId id="390" r:id="rId19"/>
    <p:sldId id="377" r:id="rId20"/>
    <p:sldId id="392" r:id="rId21"/>
    <p:sldId id="391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12" r:id="rId31"/>
    <p:sldId id="413" r:id="rId32"/>
    <p:sldId id="414" r:id="rId33"/>
  </p:sldIdLst>
  <p:sldSz cx="9144000" cy="6858000" type="screen4x3"/>
  <p:notesSz cx="6797675" cy="9874250"/>
  <p:defaultTextStyle>
    <a:defPPr>
      <a:defRPr lang="pt-BR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03" autoAdjust="0"/>
    <p:restoredTop sz="94671" autoAdjust="0"/>
  </p:normalViewPr>
  <p:slideViewPr>
    <p:cSldViewPr>
      <p:cViewPr>
        <p:scale>
          <a:sx n="125" d="100"/>
          <a:sy n="125" d="100"/>
        </p:scale>
        <p:origin x="-12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A048-0F2B-487A-8B60-9CD13A298A95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1840A-C07E-4F08-9313-6DFCC635E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41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D29C37-CCAE-40D6-9887-2FDE8D25BBD2}" type="datetime1">
              <a:rPr lang="pt-BR" smtClean="0"/>
              <a:t>28/08/2018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335D3A-CEA3-419E-AA5A-23A902C4AC8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C04F34-7255-4C1B-BF4E-1CA474C70956}" type="datetime1">
              <a:rPr lang="pt-BR" smtClean="0"/>
              <a:t>28/08/2018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9E4952-098C-4227-872B-33B6BF369BF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34CF1-CFD4-496D-985D-D6ED5E2C336E}" type="datetime1">
              <a:rPr lang="pt-BR" smtClean="0"/>
              <a:t>28/08/2018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85B987-5382-47DF-A6FC-0BE7FD61F1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AB916D-696D-4A8E-A14A-3523373D3A11}" type="datetime1">
              <a:rPr lang="pt-BR" smtClean="0"/>
              <a:t>28/08/2018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8AACA4-6491-4331-A634-04D6C49D967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2BAF76-F205-4EB1-BCAE-07E9C4CD8955}" type="datetime1">
              <a:rPr lang="pt-BR" smtClean="0"/>
              <a:t>28/08/2018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B67D0C-621E-4590-A826-734258FA692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C8DFF3-E874-48CC-9179-B48B1B3557FA}" type="datetime1">
              <a:rPr lang="pt-BR" smtClean="0"/>
              <a:t>28/08/2018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2289BE-DC38-4C0C-B566-BC2FC28B2A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BB6884-138E-4AF3-AAC5-3C03C35D90E0}" type="datetime1">
              <a:rPr lang="pt-BR" smtClean="0"/>
              <a:t>28/08/2018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21CA09-02AE-48FB-AAE9-9E38CADA20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4EF746-0AF2-476C-B7CB-5D29DA7F6091}" type="datetime1">
              <a:rPr lang="pt-BR" smtClean="0"/>
              <a:t>28/08/2018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9D7191-76EA-46F8-B46D-15E217B621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C3F6A8-5506-4765-A60E-B22A0E51B080}" type="datetime1">
              <a:rPr lang="pt-BR" smtClean="0"/>
              <a:t>28/08/2018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5915F4-2D97-45E3-B8BF-2F086E32034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EDDABD-A45A-4536-897C-1CB05C93DE17}" type="datetime1">
              <a:rPr lang="pt-BR" smtClean="0"/>
              <a:t>28/08/2018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0872DF-7A53-4C88-AC35-AD49EADC6EA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1E3E5D-70ED-4AE5-B026-C452AC62DD15}" type="datetime1">
              <a:rPr lang="pt-BR" smtClean="0"/>
              <a:t>28/08/2018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242B31-85A9-44D7-AB8B-A37E5D49070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sio.ribeiro\Desktop\Desktop\TailorMade\sinpeem_topo.jpg"/>
          <p:cNvPicPr>
            <a:picLocks noChangeAspect="1" noChangeArrowheads="1"/>
          </p:cNvPicPr>
          <p:nvPr userDrawn="1"/>
        </p:nvPicPr>
        <p:blipFill>
          <a:blip r:embed="rId13"/>
          <a:srcRect r="2733"/>
          <a:stretch>
            <a:fillRect/>
          </a:stretch>
        </p:blipFill>
        <p:spPr bwMode="auto">
          <a:xfrm>
            <a:off x="0" y="1270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C:\Users\cassio.ribeiro\Desktop\Desktop\TailorMade\sinpeem_footer.jpg"/>
          <p:cNvPicPr>
            <a:picLocks noChangeAspect="1" noChangeArrowheads="1"/>
          </p:cNvPicPr>
          <p:nvPr userDrawn="1"/>
        </p:nvPicPr>
        <p:blipFill>
          <a:blip r:embed="rId14"/>
          <a:srcRect l="19800"/>
          <a:stretch>
            <a:fillRect/>
          </a:stretch>
        </p:blipFill>
        <p:spPr bwMode="auto">
          <a:xfrm>
            <a:off x="0" y="6421438"/>
            <a:ext cx="9144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NmjwRbBPCU" TargetMode="External"/><Relationship Id="rId2" Type="http://schemas.openxmlformats.org/officeDocument/2006/relationships/hyperlink" Target="https://www.youtube.com/watch?v=BgXJcHgMn70&amp;t=169s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youtube.com/watch?v=hhPMUg58Abc&amp;feature=youtu.be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j.art.br/" TargetMode="External"/><Relationship Id="rId2" Type="http://schemas.openxmlformats.org/officeDocument/2006/relationships/hyperlink" Target="http://www.ilhadalua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hyperlink" Target="http://www.artedacrianca.com.br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abmus.emac.ufg.br/up/988/o/Brincando_e_Aprendendo.compressed.pdf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2.unesp.br/Home/prograd/eLivros/Iveta/CD/setup/CDROM-Brincando-e-Aprendendo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egkMJq15M" TargetMode="External"/><Relationship Id="rId2" Type="http://schemas.openxmlformats.org/officeDocument/2006/relationships/hyperlink" Target="https://www.youtube.com/watch?v=yGtvctF_Tb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lRBcKqXC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G_WXC4AKO4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7544" y="2018784"/>
            <a:ext cx="8208000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4000" b="1" dirty="0" smtClean="0">
                <a:latin typeface="+mj-lt"/>
              </a:rPr>
              <a:t>AS ATIVIDADES MUSICAIS </a:t>
            </a:r>
          </a:p>
          <a:p>
            <a:pPr algn="ctr"/>
            <a:r>
              <a:rPr lang="pt-BR" sz="4000" b="1" dirty="0" smtClean="0">
                <a:latin typeface="+mj-lt"/>
              </a:rPr>
              <a:t>NA PRÁTICA EDUCATIVA</a:t>
            </a:r>
            <a:endParaRPr lang="pt-BR" sz="4000" b="1" dirty="0">
              <a:latin typeface="+mj-lt"/>
            </a:endParaRPr>
          </a:p>
          <a:p>
            <a:pPr algn="ctr"/>
            <a:endParaRPr lang="pt-BR" sz="2800" dirty="0" smtClean="0">
              <a:latin typeface="+mj-lt"/>
            </a:endParaRPr>
          </a:p>
          <a:p>
            <a:pPr algn="ctr"/>
            <a:r>
              <a:rPr lang="pt-BR" sz="2400" dirty="0" err="1" smtClean="0">
                <a:latin typeface="+mj-lt"/>
              </a:rPr>
              <a:t>Shauan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 err="1" smtClean="0">
                <a:latin typeface="+mj-lt"/>
              </a:rPr>
              <a:t>Bencks</a:t>
            </a:r>
            <a:endParaRPr lang="pt-BR" sz="2400" dirty="0" smtClean="0">
              <a:latin typeface="+mj-lt"/>
            </a:endParaRPr>
          </a:p>
          <a:p>
            <a:pPr algn="ctr"/>
            <a:r>
              <a:rPr lang="pt-BR" sz="2400" dirty="0" smtClean="0">
                <a:latin typeface="+mj-lt"/>
              </a:rPr>
              <a:t>Jéssica </a:t>
            </a:r>
            <a:r>
              <a:rPr lang="pt-BR" sz="2400" dirty="0" err="1" smtClean="0">
                <a:latin typeface="+mj-lt"/>
              </a:rPr>
              <a:t>Makino</a:t>
            </a:r>
            <a:endParaRPr lang="pt-BR" sz="2400" dirty="0" smtClean="0">
              <a:latin typeface="+mj-lt"/>
            </a:endParaRPr>
          </a:p>
          <a:p>
            <a:pPr algn="ctr"/>
            <a:r>
              <a:rPr lang="pt-BR" sz="2400" dirty="0" smtClean="0">
                <a:latin typeface="+mj-lt"/>
              </a:rPr>
              <a:t>Neide Esperidião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146408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08000" cy="5040000"/>
          </a:xfrm>
        </p:spPr>
        <p:txBody>
          <a:bodyPr/>
          <a:lstStyle/>
          <a:p>
            <a:r>
              <a:rPr lang="pt-BR" sz="3600" b="1" dirty="0" smtClean="0"/>
              <a:t>JOGOS DE R. </a:t>
            </a:r>
            <a:r>
              <a:rPr lang="pt-BR" sz="3600" b="1" dirty="0"/>
              <a:t>M</a:t>
            </a:r>
            <a:r>
              <a:rPr lang="pt-BR" sz="3600" b="1" dirty="0" smtClean="0"/>
              <a:t>URRAY SCHAFER</a:t>
            </a:r>
            <a:r>
              <a:rPr lang="pt-BR" sz="3600" b="1" dirty="0"/>
              <a:t/>
            </a:r>
            <a:br>
              <a:rPr lang="pt-BR" sz="3600" b="1" dirty="0"/>
            </a:br>
            <a:endParaRPr lang="pt-BR" sz="36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1152000"/>
            <a:ext cx="8424936" cy="4896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pt-BR" sz="4000" b="1" dirty="0" smtClean="0"/>
          </a:p>
          <a:p>
            <a:pPr algn="just"/>
            <a:r>
              <a:rPr lang="pt-BR" sz="4000" b="1" dirty="0" smtClean="0"/>
              <a:t>	</a:t>
            </a:r>
            <a:endParaRPr lang="pt-BR" sz="4000" b="1" dirty="0"/>
          </a:p>
          <a:p>
            <a:pPr algn="just"/>
            <a:r>
              <a:rPr lang="pt-BR" sz="2400" b="1" dirty="0" smtClean="0"/>
              <a:t>JOGOS DE TIMBRE </a:t>
            </a:r>
            <a:r>
              <a:rPr lang="pt-BR" sz="2400" dirty="0" smtClean="0"/>
              <a:t>(retirados de SCHAFER, R. Murray. </a:t>
            </a:r>
            <a:r>
              <a:rPr lang="pt-BR" sz="2400" b="1" dirty="0" smtClean="0"/>
              <a:t>Educação sonora. </a:t>
            </a:r>
            <a:r>
              <a:rPr lang="pt-BR" sz="2400" dirty="0" smtClean="0"/>
              <a:t>São Paulo  Melhoramentos, 2011. Trad. Marisa T. de O. </a:t>
            </a:r>
            <a:r>
              <a:rPr lang="pt-BR" sz="2400" dirty="0" err="1" smtClean="0"/>
              <a:t>Fonterrada</a:t>
            </a:r>
            <a:r>
              <a:rPr lang="pt-BR" sz="2400" dirty="0" smtClean="0"/>
              <a:t>)</a:t>
            </a:r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Timbres que andam</a:t>
            </a:r>
          </a:p>
          <a:p>
            <a:endParaRPr lang="pt-BR" sz="2400" dirty="0"/>
          </a:p>
          <a:p>
            <a:r>
              <a:rPr lang="pt-BR" sz="2400" dirty="0" smtClean="0"/>
              <a:t>Garrafas d’água</a:t>
            </a:r>
          </a:p>
          <a:p>
            <a:endParaRPr lang="pt-BR" sz="2400" dirty="0"/>
          </a:p>
          <a:p>
            <a:r>
              <a:rPr lang="pt-BR" sz="2400" dirty="0" smtClean="0"/>
              <a:t>Chaves de casa</a:t>
            </a:r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3743585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980728"/>
            <a:ext cx="8482096" cy="540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b="1" dirty="0"/>
              <a:t>ELEMENTOS DA LINGUAGEM MUSICAL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Brincadeiras ritmadas</a:t>
            </a:r>
          </a:p>
          <a:p>
            <a:pPr algn="just"/>
            <a:endParaRPr lang="pt-BR" sz="2400" b="1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Mindinho, seu vizinho, pai de todos, fura bolo, mata piolho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Roda </a:t>
            </a:r>
            <a:r>
              <a:rPr lang="pt-BR" sz="2400" dirty="0" err="1" smtClean="0"/>
              <a:t>roda</a:t>
            </a:r>
            <a:r>
              <a:rPr lang="pt-BR" sz="2400" dirty="0" smtClean="0"/>
              <a:t> na mãozinha, para achar o coelhinho. Vai subindo, vai subindo, ele está no buraquinho (FERES, 1998) </a:t>
            </a:r>
          </a:p>
          <a:p>
            <a:pPr algn="just"/>
            <a:endParaRPr lang="pt-BR" sz="24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400" dirty="0" smtClean="0"/>
              <a:t>Tum, </a:t>
            </a:r>
            <a:r>
              <a:rPr lang="pt-BR" sz="2400" dirty="0" err="1" smtClean="0"/>
              <a:t>tum</a:t>
            </a:r>
            <a:r>
              <a:rPr lang="pt-BR" sz="2400" dirty="0" smtClean="0"/>
              <a:t>, </a:t>
            </a:r>
            <a:r>
              <a:rPr lang="pt-BR" sz="2400" dirty="0" err="1" smtClean="0"/>
              <a:t>tum</a:t>
            </a:r>
            <a:r>
              <a:rPr lang="pt-BR" sz="2400" dirty="0" smtClean="0"/>
              <a:t>, dona Chiquinha abra a porta da cozinha,</a:t>
            </a:r>
            <a:br>
              <a:rPr lang="pt-BR" sz="2400" dirty="0" smtClean="0"/>
            </a:br>
            <a:r>
              <a:rPr lang="pt-BR" sz="2400" dirty="0" smtClean="0"/>
              <a:t>Tum, </a:t>
            </a:r>
            <a:r>
              <a:rPr lang="pt-BR" sz="2400" dirty="0" err="1" smtClean="0"/>
              <a:t>tum</a:t>
            </a:r>
            <a:r>
              <a:rPr lang="pt-BR" sz="2400" dirty="0" smtClean="0"/>
              <a:t>, </a:t>
            </a:r>
            <a:r>
              <a:rPr lang="pt-BR" sz="2400" dirty="0" err="1" smtClean="0"/>
              <a:t>tum</a:t>
            </a:r>
            <a:r>
              <a:rPr lang="pt-BR" sz="2400" dirty="0" smtClean="0"/>
              <a:t>,  dona Chiquinha, quero um pouco de farinha;</a:t>
            </a:r>
            <a:br>
              <a:rPr lang="pt-BR" sz="2400" dirty="0" smtClean="0"/>
            </a:br>
            <a:r>
              <a:rPr lang="pt-BR" sz="2400" dirty="0"/>
              <a:t>Tum, </a:t>
            </a:r>
            <a:r>
              <a:rPr lang="pt-BR" sz="2400" dirty="0" err="1"/>
              <a:t>tum</a:t>
            </a:r>
            <a:r>
              <a:rPr lang="pt-BR" sz="2400" dirty="0"/>
              <a:t>, </a:t>
            </a:r>
            <a:r>
              <a:rPr lang="pt-BR" sz="2400" dirty="0" err="1"/>
              <a:t>tum</a:t>
            </a:r>
            <a:r>
              <a:rPr lang="pt-BR" sz="2400" dirty="0"/>
              <a:t>, </a:t>
            </a:r>
            <a:r>
              <a:rPr lang="pt-BR" sz="2400" dirty="0" smtClean="0"/>
              <a:t>ó seu João, abra logo o portão;</a:t>
            </a:r>
            <a:br>
              <a:rPr lang="pt-BR" sz="2400" dirty="0" smtClean="0"/>
            </a:br>
            <a:r>
              <a:rPr lang="pt-BR" sz="2400" dirty="0" smtClean="0"/>
              <a:t>Tum</a:t>
            </a:r>
            <a:r>
              <a:rPr lang="pt-BR" sz="2400" dirty="0"/>
              <a:t>, </a:t>
            </a:r>
            <a:r>
              <a:rPr lang="pt-BR" sz="2400" dirty="0" err="1"/>
              <a:t>tum</a:t>
            </a:r>
            <a:r>
              <a:rPr lang="pt-BR" sz="2400" dirty="0"/>
              <a:t>, </a:t>
            </a:r>
            <a:r>
              <a:rPr lang="pt-BR" sz="2400" dirty="0" err="1"/>
              <a:t>tum</a:t>
            </a:r>
            <a:r>
              <a:rPr lang="pt-BR" sz="2400" dirty="0"/>
              <a:t>, ó seu João, </a:t>
            </a:r>
            <a:r>
              <a:rPr lang="pt-BR" sz="2400" dirty="0" smtClean="0"/>
              <a:t>quero um pouco de feijão (FERES, 1998)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88794317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  <p:grpSp>
        <p:nvGrpSpPr>
          <p:cNvPr id="6" name="Agrupar 5"/>
          <p:cNvGrpSpPr/>
          <p:nvPr/>
        </p:nvGrpSpPr>
        <p:grpSpPr>
          <a:xfrm>
            <a:off x="539552" y="1700808"/>
            <a:ext cx="8075806" cy="4536504"/>
            <a:chOff x="323532" y="1052715"/>
            <a:chExt cx="8291830" cy="4849152"/>
          </a:xfrm>
        </p:grpSpPr>
        <p:sp>
          <p:nvSpPr>
            <p:cNvPr id="7" name="object 3"/>
            <p:cNvSpPr/>
            <p:nvPr/>
          </p:nvSpPr>
          <p:spPr>
            <a:xfrm>
              <a:off x="323532" y="1052715"/>
              <a:ext cx="8208000" cy="12042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395541" y="3500945"/>
              <a:ext cx="8219821" cy="11835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323532" y="2276894"/>
              <a:ext cx="8209026" cy="12650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395541" y="4653140"/>
              <a:ext cx="8208899" cy="12487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Retângulo 4"/>
          <p:cNvSpPr/>
          <p:nvPr/>
        </p:nvSpPr>
        <p:spPr>
          <a:xfrm>
            <a:off x="539552" y="980728"/>
            <a:ext cx="7955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+mj-lt"/>
              </a:rPr>
              <a:t>RITMO</a:t>
            </a:r>
            <a:endParaRPr lang="pt-B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175875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70400" y="6359361"/>
            <a:ext cx="2133600" cy="365125"/>
          </a:xfrm>
        </p:spPr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8009" y="1095668"/>
            <a:ext cx="8208000" cy="53187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000" b="1" dirty="0" smtClean="0"/>
              <a:t>RITMO</a:t>
            </a:r>
            <a:endParaRPr lang="pt-BR" sz="4000" b="1" i="1" dirty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1100" b="1" dirty="0" smtClean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latin typeface="+mn-lt"/>
                <a:cs typeface="Arial" panose="020B0604020202020204" pitchFamily="34" charset="0"/>
              </a:rPr>
              <a:t>Jogo do eco: 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ouça o ritmo tocado no pandeiro e repita com palmas /com os pés /batidas nas coxas /batidas no peito /estalos de dedos /estalos de língua /boca /voz /sussurros, </a:t>
            </a:r>
            <a:r>
              <a:rPr lang="pt-BR" altLang="pt-BR" sz="2400" dirty="0" err="1" smtClean="0">
                <a:latin typeface="+mn-lt"/>
                <a:cs typeface="Arial" panose="020B0604020202020204" pitchFamily="34" charset="0"/>
              </a:rPr>
              <a:t>etc</a:t>
            </a: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altLang="pt-BR" sz="1200" dirty="0" smtClean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latin typeface="+mn-lt"/>
                <a:cs typeface="Arial" panose="020B0604020202020204" pitchFamily="34" charset="0"/>
              </a:rPr>
              <a:t>Jogo de cânone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: rítmico (4 grupos)</a:t>
            </a:r>
            <a:endParaRPr lang="pt-BR" altLang="pt-BR" sz="2400" b="1" dirty="0" smtClean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AutoNum type="alphaLcParenR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4 palmas: </a:t>
            </a:r>
            <a:r>
              <a:rPr lang="pt-BR" altLang="pt-BR" sz="2400" dirty="0" err="1" smtClean="0">
                <a:latin typeface="+mn-lt"/>
                <a:cs typeface="Arial" panose="020B0604020202020204" pitchFamily="34" charset="0"/>
              </a:rPr>
              <a:t>ta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pt-BR" altLang="pt-BR" sz="2400" dirty="0" err="1" smtClean="0">
                <a:latin typeface="+mn-lt"/>
                <a:cs typeface="Arial" panose="020B0604020202020204" pitchFamily="34" charset="0"/>
              </a:rPr>
              <a:t>ta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pt-BR" altLang="pt-BR" sz="2400" dirty="0" err="1" smtClean="0">
                <a:latin typeface="+mn-lt"/>
                <a:cs typeface="Arial" panose="020B0604020202020204" pitchFamily="34" charset="0"/>
              </a:rPr>
              <a:t>ta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pt-BR" altLang="pt-BR" sz="2400" dirty="0" err="1" smtClean="0">
                <a:latin typeface="+mn-lt"/>
                <a:cs typeface="Arial" panose="020B0604020202020204" pitchFamily="34" charset="0"/>
              </a:rPr>
              <a:t>ta</a:t>
            </a:r>
            <a:endParaRPr lang="pt-BR" altLang="pt-BR" sz="24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AutoNum type="alphaLcParenR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batidas com as mãos nas coxas: </a:t>
            </a:r>
            <a:r>
              <a:rPr lang="pt-BR" altLang="pt-BR" sz="2400" dirty="0" err="1" smtClean="0">
                <a:latin typeface="+mn-lt"/>
                <a:cs typeface="Arial" panose="020B0604020202020204" pitchFamily="34" charset="0"/>
              </a:rPr>
              <a:t>tati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 (4x)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AutoNum type="alphaLcParenR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4 estalos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AutoNum type="alphaLcParenR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combinando batidas no peito  palmas  </a:t>
            </a:r>
            <a:r>
              <a:rPr lang="pt-BR" altLang="pt-BR" sz="2400" dirty="0" err="1" smtClean="0">
                <a:latin typeface="+mn-lt"/>
                <a:cs typeface="Arial" panose="020B0604020202020204" pitchFamily="34" charset="0"/>
              </a:rPr>
              <a:t>tati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sz="2400" dirty="0" err="1" smtClean="0">
                <a:latin typeface="+mn-lt"/>
                <a:cs typeface="Arial" panose="020B0604020202020204" pitchFamily="34" charset="0"/>
              </a:rPr>
              <a:t>ta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 / </a:t>
            </a:r>
            <a:r>
              <a:rPr lang="pt-BR" altLang="pt-BR" sz="2400" dirty="0" err="1" smtClean="0">
                <a:latin typeface="+mn-lt"/>
                <a:cs typeface="Arial" panose="020B0604020202020204" pitchFamily="34" charset="0"/>
              </a:rPr>
              <a:t>tati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sz="2400" dirty="0" err="1" smtClean="0">
                <a:latin typeface="+mn-lt"/>
                <a:cs typeface="Arial" panose="020B0604020202020204" pitchFamily="34" charset="0"/>
              </a:rPr>
              <a:t>ta</a:t>
            </a:r>
            <a:endParaRPr lang="pt-BR" altLang="pt-BR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6074224" y="4133237"/>
            <a:ext cx="0" cy="503555"/>
          </a:xfrm>
          <a:custGeom>
            <a:avLst/>
            <a:gdLst/>
            <a:ahLst/>
            <a:cxnLst/>
            <a:rect l="l" t="t" r="r" b="b"/>
            <a:pathLst>
              <a:path h="503554">
                <a:moveTo>
                  <a:pt x="0" y="0"/>
                </a:moveTo>
                <a:lnTo>
                  <a:pt x="0" y="50317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/>
          <p:cNvSpPr/>
          <p:nvPr/>
        </p:nvSpPr>
        <p:spPr>
          <a:xfrm>
            <a:off x="6074224" y="4133237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19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/>
          <p:cNvSpPr/>
          <p:nvPr/>
        </p:nvSpPr>
        <p:spPr>
          <a:xfrm>
            <a:off x="6650297" y="4133237"/>
            <a:ext cx="0" cy="503555"/>
          </a:xfrm>
          <a:custGeom>
            <a:avLst/>
            <a:gdLst/>
            <a:ahLst/>
            <a:cxnLst/>
            <a:rect l="l" t="t" r="r" b="b"/>
            <a:pathLst>
              <a:path h="503554">
                <a:moveTo>
                  <a:pt x="0" y="0"/>
                </a:moveTo>
                <a:lnTo>
                  <a:pt x="0" y="50317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 txBox="1"/>
          <p:nvPr/>
        </p:nvSpPr>
        <p:spPr>
          <a:xfrm>
            <a:off x="5458433" y="6096764"/>
            <a:ext cx="91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2930" algn="l"/>
              </a:tabLst>
            </a:pPr>
            <a:r>
              <a:rPr sz="1800" spc="-5" dirty="0">
                <a:latin typeface="Arial"/>
                <a:cs typeface="Arial"/>
              </a:rPr>
              <a:t>me	md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object 13"/>
          <p:cNvSpPr/>
          <p:nvPr/>
        </p:nvSpPr>
        <p:spPr>
          <a:xfrm>
            <a:off x="2339752" y="4877377"/>
            <a:ext cx="101600" cy="201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4"/>
          <p:cNvSpPr/>
          <p:nvPr/>
        </p:nvSpPr>
        <p:spPr>
          <a:xfrm>
            <a:off x="2627787" y="4877377"/>
            <a:ext cx="101600" cy="201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5"/>
          <p:cNvSpPr/>
          <p:nvPr/>
        </p:nvSpPr>
        <p:spPr>
          <a:xfrm>
            <a:off x="2915824" y="4877377"/>
            <a:ext cx="101600" cy="201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6"/>
          <p:cNvSpPr/>
          <p:nvPr/>
        </p:nvSpPr>
        <p:spPr>
          <a:xfrm>
            <a:off x="3203859" y="4877377"/>
            <a:ext cx="101600" cy="201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8"/>
          <p:cNvSpPr/>
          <p:nvPr/>
        </p:nvSpPr>
        <p:spPr>
          <a:xfrm>
            <a:off x="5652108" y="5589240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19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9"/>
          <p:cNvSpPr/>
          <p:nvPr/>
        </p:nvSpPr>
        <p:spPr>
          <a:xfrm>
            <a:off x="5671584" y="5589240"/>
            <a:ext cx="0" cy="503555"/>
          </a:xfrm>
          <a:custGeom>
            <a:avLst/>
            <a:gdLst/>
            <a:ahLst/>
            <a:cxnLst/>
            <a:rect l="l" t="t" r="r" b="b"/>
            <a:pathLst>
              <a:path h="503554">
                <a:moveTo>
                  <a:pt x="0" y="0"/>
                </a:moveTo>
                <a:lnTo>
                  <a:pt x="0" y="50321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0"/>
          <p:cNvSpPr/>
          <p:nvPr/>
        </p:nvSpPr>
        <p:spPr>
          <a:xfrm>
            <a:off x="6228179" y="5589240"/>
            <a:ext cx="0" cy="503555"/>
          </a:xfrm>
          <a:custGeom>
            <a:avLst/>
            <a:gdLst/>
            <a:ahLst/>
            <a:cxnLst/>
            <a:rect l="l" t="t" r="r" b="b"/>
            <a:pathLst>
              <a:path h="503554">
                <a:moveTo>
                  <a:pt x="0" y="0"/>
                </a:moveTo>
                <a:lnTo>
                  <a:pt x="0" y="50321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1"/>
          <p:cNvSpPr/>
          <p:nvPr/>
        </p:nvSpPr>
        <p:spPr>
          <a:xfrm>
            <a:off x="6516216" y="5589240"/>
            <a:ext cx="0" cy="503555"/>
          </a:xfrm>
          <a:custGeom>
            <a:avLst/>
            <a:gdLst/>
            <a:ahLst/>
            <a:cxnLst/>
            <a:rect l="l" t="t" r="r" b="b"/>
            <a:pathLst>
              <a:path h="503554">
                <a:moveTo>
                  <a:pt x="0" y="0"/>
                </a:moveTo>
                <a:lnTo>
                  <a:pt x="0" y="50321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9"/>
          <p:cNvSpPr/>
          <p:nvPr/>
        </p:nvSpPr>
        <p:spPr>
          <a:xfrm>
            <a:off x="4572009" y="3717312"/>
            <a:ext cx="0" cy="415925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0"/>
                </a:moveTo>
                <a:lnTo>
                  <a:pt x="0" y="4159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"/>
          <p:cNvSpPr/>
          <p:nvPr/>
        </p:nvSpPr>
        <p:spPr>
          <a:xfrm>
            <a:off x="4355983" y="3717312"/>
            <a:ext cx="0" cy="415925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0"/>
                </a:moveTo>
                <a:lnTo>
                  <a:pt x="0" y="4159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1"/>
          <p:cNvSpPr/>
          <p:nvPr/>
        </p:nvSpPr>
        <p:spPr>
          <a:xfrm>
            <a:off x="4139956" y="3717312"/>
            <a:ext cx="0" cy="415925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0"/>
                </a:moveTo>
                <a:lnTo>
                  <a:pt x="0" y="4159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2"/>
          <p:cNvSpPr/>
          <p:nvPr/>
        </p:nvSpPr>
        <p:spPr>
          <a:xfrm>
            <a:off x="3923928" y="3717312"/>
            <a:ext cx="0" cy="415925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0"/>
                </a:moveTo>
                <a:lnTo>
                  <a:pt x="0" y="4159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8"/>
          <p:cNvSpPr txBox="1"/>
          <p:nvPr/>
        </p:nvSpPr>
        <p:spPr>
          <a:xfrm>
            <a:off x="5905631" y="4678432"/>
            <a:ext cx="91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2930" algn="l"/>
              </a:tabLst>
            </a:pPr>
            <a:r>
              <a:rPr sz="1800" spc="-5" dirty="0">
                <a:latin typeface="Arial"/>
                <a:cs typeface="Arial"/>
              </a:rPr>
              <a:t>me	md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87864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39552" y="1269320"/>
            <a:ext cx="8208000" cy="504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pt-BR" sz="28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      “O percurso que cada educar ou </a:t>
            </a:r>
            <a:r>
              <a:rPr lang="pt-BR" sz="2800" dirty="0" err="1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edu</a:t>
            </a:r>
            <a:r>
              <a:rPr lang="pt-BR" sz="28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pt-BR" sz="2800" dirty="0" err="1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cadora</a:t>
            </a:r>
            <a:r>
              <a:rPr lang="pt-BR" sz="28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deve percorrer, junto com as 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pt-BR" sz="28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crianças, tem de ser único, significativo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pt-BR" sz="28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verdadeiro e</a:t>
            </a:r>
            <a:r>
              <a:rPr lang="pt-BR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POSSÍVEL</a:t>
            </a:r>
            <a:r>
              <a:rPr lang="pt-BR" sz="28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”.   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</a:t>
            </a:r>
            <a:r>
              <a:rPr lang="pt-BR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TECA ALENCAR DE BRITO</a:t>
            </a:r>
            <a:endParaRPr lang="pt-BR" sz="28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14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0200" indent="457200" algn="just">
              <a:lnSpc>
                <a:spcPct val="107000"/>
              </a:lnSpc>
              <a:spcAft>
                <a:spcPts val="0"/>
              </a:spcAft>
            </a:pPr>
            <a:r>
              <a:rPr lang="pt-BR" sz="2800" dirty="0" smtClean="0">
                <a:latin typeface="+mn-lt"/>
              </a:rPr>
              <a:t>“Faça o teu melhor, na condição que você tem, enquanto você não tem condições melhores, para fazer melhor ainda.”</a:t>
            </a:r>
          </a:p>
          <a:p>
            <a:pPr marL="2870200" indent="457200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+mn-lt"/>
              </a:rPr>
              <a:t>MARIO SERGIO CORTELLA </a:t>
            </a:r>
            <a:endParaRPr lang="pt-BR" dirty="0">
              <a:latin typeface="+mn-l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C:\Users\SHAUAN\Downloads\te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874" y="1282410"/>
            <a:ext cx="2146590" cy="2146590"/>
          </a:xfrm>
          <a:prstGeom prst="rect">
            <a:avLst/>
          </a:prstGeom>
          <a:noFill/>
        </p:spPr>
      </p:pic>
      <p:pic>
        <p:nvPicPr>
          <p:cNvPr id="8" name="Picture 8" descr="C:\Users\SHAUAN\Downloads\cortella.jpg"/>
          <p:cNvPicPr>
            <a:picLocks noChangeAspect="1" noChangeArrowheads="1"/>
          </p:cNvPicPr>
          <p:nvPr/>
        </p:nvPicPr>
        <p:blipFill>
          <a:blip r:embed="rId3"/>
          <a:srcRect l="35492"/>
          <a:stretch>
            <a:fillRect/>
          </a:stretch>
        </p:blipFill>
        <p:spPr bwMode="auto">
          <a:xfrm>
            <a:off x="618361" y="4005064"/>
            <a:ext cx="2549211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41947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63688" y="3068960"/>
            <a:ext cx="44846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6000" y="1188000"/>
            <a:ext cx="8208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1650" algn="ctr"/>
            <a:endParaRPr lang="pt-BR" altLang="pt-BR" sz="2400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3041650" algn="just"/>
            <a:r>
              <a:rPr lang="pt-BR" altLang="pt-BR" sz="2400" dirty="0" smtClean="0">
                <a:latin typeface="+mn-lt"/>
              </a:rPr>
              <a:t>Teca Alencar descreve seu trabalho como: </a:t>
            </a:r>
          </a:p>
          <a:p>
            <a:pPr marL="3041650" algn="just"/>
            <a:r>
              <a:rPr lang="pt-BR" altLang="pt-BR" sz="2400" dirty="0" smtClean="0">
                <a:latin typeface="+mn-lt"/>
              </a:rPr>
              <a:t>“</a:t>
            </a:r>
            <a:r>
              <a:rPr lang="pt-BR" altLang="pt-BR" sz="2400" i="1" dirty="0" smtClean="0">
                <a:latin typeface="+mn-lt"/>
              </a:rPr>
              <a:t>um trabalho pedagógico-musical que se pode realizar em contextos educativos nos quais a </a:t>
            </a:r>
            <a:r>
              <a:rPr lang="pt-BR" altLang="pt-BR" sz="2400" i="1" dirty="0">
                <a:latin typeface="+mn-lt"/>
              </a:rPr>
              <a:t> </a:t>
            </a:r>
            <a:r>
              <a:rPr lang="pt-BR" altLang="pt-BR" sz="2400" i="1" dirty="0" smtClean="0">
                <a:latin typeface="+mn-lt"/>
              </a:rPr>
              <a:t>música é entendida como um processo contínuo de </a:t>
            </a:r>
            <a:r>
              <a:rPr lang="pt-BR" altLang="pt-BR" sz="2400" i="1" dirty="0" smtClean="0">
                <a:solidFill>
                  <a:srgbClr val="FF0000"/>
                </a:solidFill>
                <a:latin typeface="+mn-lt"/>
              </a:rPr>
              <a:t>CONSTRUÇÃO</a:t>
            </a:r>
            <a:r>
              <a:rPr lang="pt-BR" altLang="pt-BR" sz="2400" i="1" dirty="0" smtClean="0">
                <a:latin typeface="+mn-lt"/>
              </a:rPr>
              <a:t> que envolve perceber, sentir, experimentar, imitar, criar e refletir”. </a:t>
            </a:r>
          </a:p>
          <a:p>
            <a:pPr marL="3041650" algn="just"/>
            <a:endParaRPr lang="pt-BR" altLang="pt-BR" sz="2400" i="1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pt-BR" altLang="pt-BR" b="1" dirty="0" smtClean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pt-BR" altLang="pt-BR" b="1" dirty="0" smtClean="0">
                <a:latin typeface="+mn-lt"/>
                <a:cs typeface="Times New Roman" panose="02020603050405020304" pitchFamily="18" charset="0"/>
              </a:rPr>
              <a:t>Música na Educação Infantil</a:t>
            </a:r>
          </a:p>
          <a:p>
            <a:pPr algn="just"/>
            <a:r>
              <a:rPr lang="pt-BR" altLang="pt-BR" b="1" dirty="0" smtClean="0">
                <a:latin typeface="+mn-lt"/>
                <a:cs typeface="Times New Roman" panose="02020603050405020304" pitchFamily="18" charset="0"/>
              </a:rPr>
              <a:t>Teca Alencar de Brito</a:t>
            </a:r>
          </a:p>
          <a:p>
            <a:pPr algn="just"/>
            <a:r>
              <a:rPr lang="pt-BR" altLang="pt-BR" b="1" dirty="0" smtClean="0">
                <a:latin typeface="+mn-lt"/>
                <a:cs typeface="Times New Roman" panose="02020603050405020304" pitchFamily="18" charset="0"/>
              </a:rPr>
              <a:t>Ed. </a:t>
            </a:r>
            <a:r>
              <a:rPr lang="pt-BR" altLang="pt-BR" b="1" dirty="0" err="1" smtClean="0">
                <a:latin typeface="+mn-lt"/>
                <a:cs typeface="Times New Roman" panose="02020603050405020304" pitchFamily="18" charset="0"/>
              </a:rPr>
              <a:t>Peirópolis</a:t>
            </a:r>
            <a:endParaRPr lang="pt-BR" altLang="pt-BR" b="1" dirty="0">
              <a:latin typeface="+mn-lt"/>
              <a:cs typeface="Times New Roman" panose="02020603050405020304" pitchFamily="18" charset="0"/>
            </a:endParaRPr>
          </a:p>
          <a:p>
            <a:pPr algn="ctr"/>
            <a:endParaRPr lang="pt-BR" altLang="pt-BR" sz="32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1" descr="C:\Users\SHAUAN\Downloads\Música na Educação Infantil - Teca Alencar Brit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11" y="1330132"/>
            <a:ext cx="3000396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432999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000" y="1197312"/>
            <a:ext cx="8208000" cy="5040000"/>
          </a:xfrm>
        </p:spPr>
        <p:txBody>
          <a:bodyPr/>
          <a:lstStyle/>
          <a:p>
            <a:r>
              <a:rPr lang="pt-BR" sz="4000" b="1" dirty="0" smtClean="0"/>
              <a:t>CONSTRUÇÃO</a:t>
            </a:r>
            <a:endParaRPr lang="pt-BR" sz="40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6000" y="1188000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pt-BR" b="1" dirty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altLang="pt-BR" sz="2400" b="1" dirty="0" smtClean="0">
                <a:latin typeface="+mn-lt"/>
                <a:cs typeface="Arial" panose="020B0604020202020204" pitchFamily="34" charset="0"/>
              </a:rPr>
              <a:t>REFLEXÕES – PROVOCAÇÕES – INCOMODAÇÕES </a:t>
            </a: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marL="8640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Estamos construindo? </a:t>
            </a:r>
          </a:p>
          <a:p>
            <a:pPr marL="8640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Estamos numa relação horizontal com as crianças? Ou ainda agimos de maneira verticalizada, com a antiga postura de “eu ensino e você aprende”? </a:t>
            </a:r>
          </a:p>
          <a:p>
            <a:pPr marL="8640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Estamos apenas copiando e juntando um monte de atividades e músicas desconexas?  Ou estamos em projetos emancipadores, flexíveis e que valorizam processo e não produto final? </a:t>
            </a: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6371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08000" cy="5040000"/>
          </a:xfrm>
        </p:spPr>
        <p:txBody>
          <a:bodyPr/>
          <a:lstStyle/>
          <a:p>
            <a:r>
              <a:rPr lang="pt-BR" sz="3200" b="1" dirty="0" smtClean="0"/>
              <a:t>NÃO SOU ESPECIALISTA EM MÚSICA, E AGORA? </a:t>
            </a:r>
            <a:endParaRPr lang="pt-BR" sz="32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6000" y="1188000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altLang="pt-BR" sz="2400" b="1" dirty="0" smtClean="0">
                <a:latin typeface="+mn-lt"/>
                <a:cs typeface="Arial" panose="020B0604020202020204" pitchFamily="34" charset="0"/>
              </a:rPr>
              <a:t>Lembrando </a:t>
            </a:r>
            <a:r>
              <a:rPr lang="pt-BR" altLang="pt-BR" sz="2400" b="1" dirty="0" err="1" smtClean="0">
                <a:latin typeface="+mn-lt"/>
                <a:cs typeface="Arial" panose="020B0604020202020204" pitchFamily="34" charset="0"/>
              </a:rPr>
              <a:t>Cortella</a:t>
            </a:r>
            <a:endParaRPr lang="pt-BR" altLang="pt-BR" sz="2400" b="1" dirty="0" smtClean="0">
              <a:latin typeface="+mn-lt"/>
              <a:cs typeface="Arial" panose="020B060402020202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altLang="pt-BR" sz="2400" i="1" dirty="0" smtClean="0">
                <a:latin typeface="+mn-lt"/>
                <a:cs typeface="Arial" panose="020B0604020202020204" pitchFamily="34" charset="0"/>
              </a:rPr>
              <a:t>“Faça o teu melhor, na condição que você tem...”</a:t>
            </a: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indent="457200">
              <a:buFont typeface="Arial" panose="020B0604020202020204" pitchFamily="34" charset="0"/>
              <a:buNone/>
            </a:pPr>
            <a:r>
              <a:rPr lang="pt-BR" altLang="pt-BR" sz="2400" b="1" dirty="0" smtClean="0">
                <a:latin typeface="+mn-lt"/>
                <a:cs typeface="Arial" panose="020B0604020202020204" pitchFamily="34" charset="0"/>
              </a:rPr>
              <a:t>Alterando a explicação da Teca</a:t>
            </a:r>
            <a:endParaRPr lang="pt-BR" altLang="pt-BR" sz="2400" dirty="0">
              <a:latin typeface="+mn-lt"/>
              <a:cs typeface="Arial" panose="020B0604020202020204" pitchFamily="34" charset="0"/>
            </a:endParaRPr>
          </a:p>
          <a:p>
            <a:pPr marL="2593975" indent="457200" algn="just">
              <a:buFont typeface="Arial" panose="020B0604020202020204" pitchFamily="34" charset="0"/>
              <a:buNone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“um trabalho </a:t>
            </a:r>
            <a:r>
              <a:rPr lang="pt-BR" altLang="pt-BR" sz="24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PEDAGÓGICO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 que se pode realizar em contextos educativos nos </a:t>
            </a:r>
            <a:r>
              <a:rPr lang="pt-BR" altLang="pt-BR" sz="24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quais O QUE É PROPOSTO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 é  entendido como um processo contínuo de </a:t>
            </a:r>
            <a:r>
              <a:rPr lang="pt-BR" altLang="pt-BR" sz="24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CONSTRUÇÃO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, que envolve perceber, sentir, experimentar, imitar, criar e refletir.”</a:t>
            </a:r>
          </a:p>
        </p:txBody>
      </p:sp>
    </p:spTree>
    <p:extLst>
      <p:ext uri="{BB962C8B-B14F-4D97-AF65-F5344CB8AC3E}">
        <p14:creationId xmlns:p14="http://schemas.microsoft.com/office/powerpoint/2010/main" val="349312892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17724" y="1124744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800" b="1" dirty="0" smtClean="0"/>
              <a:t>FAZ </a:t>
            </a:r>
            <a:r>
              <a:rPr lang="pt-BR" sz="2800" b="1" dirty="0"/>
              <a:t>SENTIDO A IMPORTÂNCA DA CONSTRUÇÃO COM AS CRIANÇAS?</a:t>
            </a:r>
            <a:endParaRPr lang="pt-BR" sz="2800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b="1" dirty="0" smtClean="0">
              <a:latin typeface="+mj-lt"/>
              <a:cs typeface="Arial" panose="020B060402020202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b="1" dirty="0" smtClean="0">
              <a:latin typeface="+mj-lt"/>
              <a:cs typeface="Arial" panose="020B0604020202020204" pitchFamily="34" charset="0"/>
            </a:endParaRPr>
          </a:p>
          <a:p>
            <a:pPr indent="457200" algn="ctr">
              <a:buFont typeface="Arial" panose="020B0604020202020204" pitchFamily="34" charset="0"/>
              <a:buNone/>
            </a:pPr>
            <a:r>
              <a:rPr lang="pt-BR" altLang="pt-BR" sz="2800" b="1" dirty="0" smtClean="0">
                <a:latin typeface="+mj-lt"/>
                <a:cs typeface="Arial" panose="020B0604020202020204" pitchFamily="34" charset="0"/>
              </a:rPr>
              <a:t>Então podemos ter um olhar diferente, mais profundo, para a música na Educação Infantil, ainda que não sejamos especialistas em musica. </a:t>
            </a:r>
          </a:p>
          <a:p>
            <a:pPr indent="457200" algn="ctr">
              <a:buFont typeface="Arial" panose="020B0604020202020204" pitchFamily="34" charset="0"/>
              <a:buNone/>
            </a:pPr>
            <a:endParaRPr lang="pt-BR" altLang="pt-BR" sz="2800" b="1" dirty="0">
              <a:latin typeface="+mj-lt"/>
              <a:cs typeface="Arial" panose="020B0604020202020204" pitchFamily="34" charset="0"/>
            </a:endParaRPr>
          </a:p>
          <a:p>
            <a:pPr indent="457200" algn="ctr">
              <a:buFont typeface="Arial" panose="020B0604020202020204" pitchFamily="34" charset="0"/>
              <a:buNone/>
            </a:pPr>
            <a:endParaRPr lang="pt-BR" altLang="pt-BR" sz="2800" b="1" dirty="0" smtClean="0">
              <a:latin typeface="+mj-lt"/>
              <a:cs typeface="Arial" panose="020B0604020202020204" pitchFamily="34" charset="0"/>
            </a:endParaRPr>
          </a:p>
          <a:p>
            <a:pPr indent="457200" algn="ctr">
              <a:buFont typeface="Arial" panose="020B0604020202020204" pitchFamily="34" charset="0"/>
              <a:buNone/>
            </a:pPr>
            <a:r>
              <a:rPr lang="pt-BR" altLang="pt-BR" sz="2800" i="1" dirty="0" smtClean="0">
                <a:latin typeface="+mj-lt"/>
                <a:cs typeface="Arial" panose="020B0604020202020204" pitchFamily="34" charset="0"/>
              </a:rPr>
              <a:t>“Faça o teu melhor, na condição que você tem...”</a:t>
            </a: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0188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000" y="1188000"/>
            <a:ext cx="8208000" cy="5040000"/>
          </a:xfrm>
        </p:spPr>
        <p:txBody>
          <a:bodyPr anchor="ctr"/>
          <a:lstStyle/>
          <a:p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O TEXTO A SEGUIR É UMA PROVOCAÇÃO.</a:t>
            </a:r>
            <a:br>
              <a:rPr lang="pt-BR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pt-BR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pt-BR" sz="2800" b="1" dirty="0">
                <a:solidFill>
                  <a:srgbClr val="FF0000"/>
                </a:solidFill>
                <a:latin typeface="+mn-lt"/>
              </a:rPr>
            </a:br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DEVERIA SER UMA PROVOCAÇÃO?</a:t>
            </a:r>
            <a:br>
              <a:rPr lang="pt-BR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pt-BR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pt-BR" sz="2800" b="1" dirty="0">
                <a:solidFill>
                  <a:srgbClr val="FF0000"/>
                </a:solidFill>
                <a:latin typeface="+mn-lt"/>
              </a:rPr>
            </a:br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ESTOU PROVOCANDO AO PERGUNTAR?</a:t>
            </a:r>
            <a:br>
              <a:rPr lang="pt-BR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pt-BR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pt-BR" sz="2800" b="1" dirty="0">
                <a:solidFill>
                  <a:srgbClr val="FF0000"/>
                </a:solidFill>
                <a:latin typeface="+mn-lt"/>
              </a:rPr>
            </a:br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QUE A GENTE SE INCOMODE. SEMPRE.</a:t>
            </a:r>
            <a:endParaRPr lang="pt-BR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250357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34" name="object 3"/>
          <p:cNvSpPr/>
          <p:nvPr/>
        </p:nvSpPr>
        <p:spPr>
          <a:xfrm>
            <a:off x="3746767" y="1849322"/>
            <a:ext cx="1648967" cy="1650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/>
        </p:nvSpPr>
        <p:spPr>
          <a:xfrm>
            <a:off x="3808476" y="1893012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763524" y="0"/>
                </a:moveTo>
                <a:lnTo>
                  <a:pt x="715242" y="1502"/>
                </a:lnTo>
                <a:lnTo>
                  <a:pt x="667757" y="5949"/>
                </a:lnTo>
                <a:lnTo>
                  <a:pt x="621159" y="13252"/>
                </a:lnTo>
                <a:lnTo>
                  <a:pt x="575538" y="23321"/>
                </a:lnTo>
                <a:lnTo>
                  <a:pt x="530983" y="36066"/>
                </a:lnTo>
                <a:lnTo>
                  <a:pt x="487582" y="51399"/>
                </a:lnTo>
                <a:lnTo>
                  <a:pt x="445427" y="69229"/>
                </a:lnTo>
                <a:lnTo>
                  <a:pt x="404606" y="89467"/>
                </a:lnTo>
                <a:lnTo>
                  <a:pt x="365209" y="112023"/>
                </a:lnTo>
                <a:lnTo>
                  <a:pt x="327324" y="136809"/>
                </a:lnTo>
                <a:lnTo>
                  <a:pt x="291043" y="163735"/>
                </a:lnTo>
                <a:lnTo>
                  <a:pt x="256454" y="192710"/>
                </a:lnTo>
                <a:lnTo>
                  <a:pt x="223646" y="223646"/>
                </a:lnTo>
                <a:lnTo>
                  <a:pt x="192710" y="256454"/>
                </a:lnTo>
                <a:lnTo>
                  <a:pt x="163735" y="291043"/>
                </a:lnTo>
                <a:lnTo>
                  <a:pt x="136809" y="327324"/>
                </a:lnTo>
                <a:lnTo>
                  <a:pt x="112023" y="365209"/>
                </a:lnTo>
                <a:lnTo>
                  <a:pt x="89467" y="404606"/>
                </a:lnTo>
                <a:lnTo>
                  <a:pt x="69229" y="445427"/>
                </a:lnTo>
                <a:lnTo>
                  <a:pt x="51399" y="487582"/>
                </a:lnTo>
                <a:lnTo>
                  <a:pt x="36066" y="530983"/>
                </a:lnTo>
                <a:lnTo>
                  <a:pt x="23321" y="575538"/>
                </a:lnTo>
                <a:lnTo>
                  <a:pt x="13252" y="621159"/>
                </a:lnTo>
                <a:lnTo>
                  <a:pt x="5949" y="667757"/>
                </a:lnTo>
                <a:lnTo>
                  <a:pt x="1502" y="715242"/>
                </a:lnTo>
                <a:lnTo>
                  <a:pt x="0" y="763524"/>
                </a:lnTo>
                <a:lnTo>
                  <a:pt x="1502" y="811805"/>
                </a:lnTo>
                <a:lnTo>
                  <a:pt x="5949" y="859288"/>
                </a:lnTo>
                <a:lnTo>
                  <a:pt x="13252" y="905883"/>
                </a:lnTo>
                <a:lnTo>
                  <a:pt x="23321" y="951501"/>
                </a:lnTo>
                <a:lnTo>
                  <a:pt x="36066" y="996052"/>
                </a:lnTo>
                <a:lnTo>
                  <a:pt x="51399" y="1039447"/>
                </a:lnTo>
                <a:lnTo>
                  <a:pt x="69229" y="1081597"/>
                </a:lnTo>
                <a:lnTo>
                  <a:pt x="89467" y="1122412"/>
                </a:lnTo>
                <a:lnTo>
                  <a:pt x="112023" y="1161803"/>
                </a:lnTo>
                <a:lnTo>
                  <a:pt x="136809" y="1199681"/>
                </a:lnTo>
                <a:lnTo>
                  <a:pt x="163735" y="1235955"/>
                </a:lnTo>
                <a:lnTo>
                  <a:pt x="192710" y="1270537"/>
                </a:lnTo>
                <a:lnTo>
                  <a:pt x="223646" y="1303337"/>
                </a:lnTo>
                <a:lnTo>
                  <a:pt x="256454" y="1334266"/>
                </a:lnTo>
                <a:lnTo>
                  <a:pt x="291043" y="1363234"/>
                </a:lnTo>
                <a:lnTo>
                  <a:pt x="327324" y="1390153"/>
                </a:lnTo>
                <a:lnTo>
                  <a:pt x="365209" y="1414932"/>
                </a:lnTo>
                <a:lnTo>
                  <a:pt x="404606" y="1437482"/>
                </a:lnTo>
                <a:lnTo>
                  <a:pt x="445427" y="1457714"/>
                </a:lnTo>
                <a:lnTo>
                  <a:pt x="487582" y="1475539"/>
                </a:lnTo>
                <a:lnTo>
                  <a:pt x="530983" y="1490866"/>
                </a:lnTo>
                <a:lnTo>
                  <a:pt x="575538" y="1503607"/>
                </a:lnTo>
                <a:lnTo>
                  <a:pt x="621159" y="1513673"/>
                </a:lnTo>
                <a:lnTo>
                  <a:pt x="667757" y="1520973"/>
                </a:lnTo>
                <a:lnTo>
                  <a:pt x="715242" y="1525419"/>
                </a:lnTo>
                <a:lnTo>
                  <a:pt x="763524" y="1526921"/>
                </a:lnTo>
                <a:lnTo>
                  <a:pt x="811805" y="1525419"/>
                </a:lnTo>
                <a:lnTo>
                  <a:pt x="859290" y="1520973"/>
                </a:lnTo>
                <a:lnTo>
                  <a:pt x="905888" y="1513673"/>
                </a:lnTo>
                <a:lnTo>
                  <a:pt x="951509" y="1503607"/>
                </a:lnTo>
                <a:lnTo>
                  <a:pt x="996064" y="1490866"/>
                </a:lnTo>
                <a:lnTo>
                  <a:pt x="1039465" y="1475539"/>
                </a:lnTo>
                <a:lnTo>
                  <a:pt x="1081620" y="1457714"/>
                </a:lnTo>
                <a:lnTo>
                  <a:pt x="1122441" y="1437482"/>
                </a:lnTo>
                <a:lnTo>
                  <a:pt x="1161838" y="1414932"/>
                </a:lnTo>
                <a:lnTo>
                  <a:pt x="1199723" y="1390153"/>
                </a:lnTo>
                <a:lnTo>
                  <a:pt x="1236004" y="1363234"/>
                </a:lnTo>
                <a:lnTo>
                  <a:pt x="1270593" y="1334266"/>
                </a:lnTo>
                <a:lnTo>
                  <a:pt x="1303401" y="1303337"/>
                </a:lnTo>
                <a:lnTo>
                  <a:pt x="1334337" y="1270537"/>
                </a:lnTo>
                <a:lnTo>
                  <a:pt x="1363312" y="1235955"/>
                </a:lnTo>
                <a:lnTo>
                  <a:pt x="1390238" y="1199681"/>
                </a:lnTo>
                <a:lnTo>
                  <a:pt x="1415024" y="1161803"/>
                </a:lnTo>
                <a:lnTo>
                  <a:pt x="1437580" y="1122412"/>
                </a:lnTo>
                <a:lnTo>
                  <a:pt x="1457818" y="1081597"/>
                </a:lnTo>
                <a:lnTo>
                  <a:pt x="1475648" y="1039447"/>
                </a:lnTo>
                <a:lnTo>
                  <a:pt x="1490981" y="996052"/>
                </a:lnTo>
                <a:lnTo>
                  <a:pt x="1503726" y="951501"/>
                </a:lnTo>
                <a:lnTo>
                  <a:pt x="1513795" y="905883"/>
                </a:lnTo>
                <a:lnTo>
                  <a:pt x="1521098" y="859288"/>
                </a:lnTo>
                <a:lnTo>
                  <a:pt x="1525545" y="811805"/>
                </a:lnTo>
                <a:lnTo>
                  <a:pt x="1527048" y="763524"/>
                </a:lnTo>
                <a:lnTo>
                  <a:pt x="1525545" y="715242"/>
                </a:lnTo>
                <a:lnTo>
                  <a:pt x="1521098" y="667757"/>
                </a:lnTo>
                <a:lnTo>
                  <a:pt x="1513795" y="621159"/>
                </a:lnTo>
                <a:lnTo>
                  <a:pt x="1503726" y="575538"/>
                </a:lnTo>
                <a:lnTo>
                  <a:pt x="1490981" y="530983"/>
                </a:lnTo>
                <a:lnTo>
                  <a:pt x="1475648" y="487582"/>
                </a:lnTo>
                <a:lnTo>
                  <a:pt x="1457818" y="445427"/>
                </a:lnTo>
                <a:lnTo>
                  <a:pt x="1437580" y="404606"/>
                </a:lnTo>
                <a:lnTo>
                  <a:pt x="1415024" y="365209"/>
                </a:lnTo>
                <a:lnTo>
                  <a:pt x="1390238" y="327324"/>
                </a:lnTo>
                <a:lnTo>
                  <a:pt x="1363312" y="291043"/>
                </a:lnTo>
                <a:lnTo>
                  <a:pt x="1334337" y="256454"/>
                </a:lnTo>
                <a:lnTo>
                  <a:pt x="1303401" y="223646"/>
                </a:lnTo>
                <a:lnTo>
                  <a:pt x="1270593" y="192710"/>
                </a:lnTo>
                <a:lnTo>
                  <a:pt x="1236004" y="163735"/>
                </a:lnTo>
                <a:lnTo>
                  <a:pt x="1199723" y="136809"/>
                </a:lnTo>
                <a:lnTo>
                  <a:pt x="1161838" y="112023"/>
                </a:lnTo>
                <a:lnTo>
                  <a:pt x="1122441" y="89467"/>
                </a:lnTo>
                <a:lnTo>
                  <a:pt x="1081620" y="69229"/>
                </a:lnTo>
                <a:lnTo>
                  <a:pt x="1039465" y="51399"/>
                </a:lnTo>
                <a:lnTo>
                  <a:pt x="996064" y="36066"/>
                </a:lnTo>
                <a:lnTo>
                  <a:pt x="951509" y="23321"/>
                </a:lnTo>
                <a:lnTo>
                  <a:pt x="905888" y="13252"/>
                </a:lnTo>
                <a:lnTo>
                  <a:pt x="859290" y="5949"/>
                </a:lnTo>
                <a:lnTo>
                  <a:pt x="811805" y="1502"/>
                </a:lnTo>
                <a:lnTo>
                  <a:pt x="76352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/>
        </p:nvSpPr>
        <p:spPr>
          <a:xfrm>
            <a:off x="3808476" y="1893012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0" y="763524"/>
                </a:moveTo>
                <a:lnTo>
                  <a:pt x="1502" y="715242"/>
                </a:lnTo>
                <a:lnTo>
                  <a:pt x="5949" y="667757"/>
                </a:lnTo>
                <a:lnTo>
                  <a:pt x="13252" y="621159"/>
                </a:lnTo>
                <a:lnTo>
                  <a:pt x="23321" y="575538"/>
                </a:lnTo>
                <a:lnTo>
                  <a:pt x="36066" y="530983"/>
                </a:lnTo>
                <a:lnTo>
                  <a:pt x="51399" y="487582"/>
                </a:lnTo>
                <a:lnTo>
                  <a:pt x="69229" y="445427"/>
                </a:lnTo>
                <a:lnTo>
                  <a:pt x="89467" y="404606"/>
                </a:lnTo>
                <a:lnTo>
                  <a:pt x="112023" y="365209"/>
                </a:lnTo>
                <a:lnTo>
                  <a:pt x="136809" y="327324"/>
                </a:lnTo>
                <a:lnTo>
                  <a:pt x="163735" y="291043"/>
                </a:lnTo>
                <a:lnTo>
                  <a:pt x="192710" y="256454"/>
                </a:lnTo>
                <a:lnTo>
                  <a:pt x="223646" y="223646"/>
                </a:lnTo>
                <a:lnTo>
                  <a:pt x="256454" y="192710"/>
                </a:lnTo>
                <a:lnTo>
                  <a:pt x="291043" y="163735"/>
                </a:lnTo>
                <a:lnTo>
                  <a:pt x="327324" y="136809"/>
                </a:lnTo>
                <a:lnTo>
                  <a:pt x="365209" y="112023"/>
                </a:lnTo>
                <a:lnTo>
                  <a:pt x="404606" y="89467"/>
                </a:lnTo>
                <a:lnTo>
                  <a:pt x="445427" y="69229"/>
                </a:lnTo>
                <a:lnTo>
                  <a:pt x="487582" y="51399"/>
                </a:lnTo>
                <a:lnTo>
                  <a:pt x="530983" y="36066"/>
                </a:lnTo>
                <a:lnTo>
                  <a:pt x="575538" y="23321"/>
                </a:lnTo>
                <a:lnTo>
                  <a:pt x="621159" y="13252"/>
                </a:lnTo>
                <a:lnTo>
                  <a:pt x="667757" y="5949"/>
                </a:lnTo>
                <a:lnTo>
                  <a:pt x="715242" y="1502"/>
                </a:lnTo>
                <a:lnTo>
                  <a:pt x="763524" y="0"/>
                </a:lnTo>
                <a:lnTo>
                  <a:pt x="811805" y="1502"/>
                </a:lnTo>
                <a:lnTo>
                  <a:pt x="859290" y="5949"/>
                </a:lnTo>
                <a:lnTo>
                  <a:pt x="905888" y="13252"/>
                </a:lnTo>
                <a:lnTo>
                  <a:pt x="951509" y="23321"/>
                </a:lnTo>
                <a:lnTo>
                  <a:pt x="996064" y="36066"/>
                </a:lnTo>
                <a:lnTo>
                  <a:pt x="1039465" y="51399"/>
                </a:lnTo>
                <a:lnTo>
                  <a:pt x="1081620" y="69229"/>
                </a:lnTo>
                <a:lnTo>
                  <a:pt x="1122441" y="89467"/>
                </a:lnTo>
                <a:lnTo>
                  <a:pt x="1161838" y="112023"/>
                </a:lnTo>
                <a:lnTo>
                  <a:pt x="1199723" y="136809"/>
                </a:lnTo>
                <a:lnTo>
                  <a:pt x="1236004" y="163735"/>
                </a:lnTo>
                <a:lnTo>
                  <a:pt x="1270593" y="192710"/>
                </a:lnTo>
                <a:lnTo>
                  <a:pt x="1303401" y="223646"/>
                </a:lnTo>
                <a:lnTo>
                  <a:pt x="1334337" y="256454"/>
                </a:lnTo>
                <a:lnTo>
                  <a:pt x="1363312" y="291043"/>
                </a:lnTo>
                <a:lnTo>
                  <a:pt x="1390238" y="327324"/>
                </a:lnTo>
                <a:lnTo>
                  <a:pt x="1415024" y="365209"/>
                </a:lnTo>
                <a:lnTo>
                  <a:pt x="1437580" y="404606"/>
                </a:lnTo>
                <a:lnTo>
                  <a:pt x="1457818" y="445427"/>
                </a:lnTo>
                <a:lnTo>
                  <a:pt x="1475648" y="487582"/>
                </a:lnTo>
                <a:lnTo>
                  <a:pt x="1490981" y="530983"/>
                </a:lnTo>
                <a:lnTo>
                  <a:pt x="1503726" y="575538"/>
                </a:lnTo>
                <a:lnTo>
                  <a:pt x="1513795" y="621159"/>
                </a:lnTo>
                <a:lnTo>
                  <a:pt x="1521098" y="667757"/>
                </a:lnTo>
                <a:lnTo>
                  <a:pt x="1525545" y="715242"/>
                </a:lnTo>
                <a:lnTo>
                  <a:pt x="1527048" y="763524"/>
                </a:lnTo>
                <a:lnTo>
                  <a:pt x="1525545" y="811805"/>
                </a:lnTo>
                <a:lnTo>
                  <a:pt x="1521098" y="859288"/>
                </a:lnTo>
                <a:lnTo>
                  <a:pt x="1513795" y="905883"/>
                </a:lnTo>
                <a:lnTo>
                  <a:pt x="1503726" y="951501"/>
                </a:lnTo>
                <a:lnTo>
                  <a:pt x="1490981" y="996052"/>
                </a:lnTo>
                <a:lnTo>
                  <a:pt x="1475648" y="1039447"/>
                </a:lnTo>
                <a:lnTo>
                  <a:pt x="1457818" y="1081597"/>
                </a:lnTo>
                <a:lnTo>
                  <a:pt x="1437580" y="1122412"/>
                </a:lnTo>
                <a:lnTo>
                  <a:pt x="1415024" y="1161803"/>
                </a:lnTo>
                <a:lnTo>
                  <a:pt x="1390238" y="1199681"/>
                </a:lnTo>
                <a:lnTo>
                  <a:pt x="1363312" y="1235955"/>
                </a:lnTo>
                <a:lnTo>
                  <a:pt x="1334337" y="1270537"/>
                </a:lnTo>
                <a:lnTo>
                  <a:pt x="1303401" y="1303337"/>
                </a:lnTo>
                <a:lnTo>
                  <a:pt x="1270593" y="1334266"/>
                </a:lnTo>
                <a:lnTo>
                  <a:pt x="1236004" y="1363234"/>
                </a:lnTo>
                <a:lnTo>
                  <a:pt x="1199723" y="1390153"/>
                </a:lnTo>
                <a:lnTo>
                  <a:pt x="1161838" y="1414932"/>
                </a:lnTo>
                <a:lnTo>
                  <a:pt x="1122441" y="1437482"/>
                </a:lnTo>
                <a:lnTo>
                  <a:pt x="1081620" y="1457714"/>
                </a:lnTo>
                <a:lnTo>
                  <a:pt x="1039465" y="1475539"/>
                </a:lnTo>
                <a:lnTo>
                  <a:pt x="996064" y="1490866"/>
                </a:lnTo>
                <a:lnTo>
                  <a:pt x="951509" y="1503607"/>
                </a:lnTo>
                <a:lnTo>
                  <a:pt x="905888" y="1513673"/>
                </a:lnTo>
                <a:lnTo>
                  <a:pt x="859290" y="1520973"/>
                </a:lnTo>
                <a:lnTo>
                  <a:pt x="811805" y="1525419"/>
                </a:lnTo>
                <a:lnTo>
                  <a:pt x="763524" y="1526921"/>
                </a:lnTo>
                <a:lnTo>
                  <a:pt x="715242" y="1525419"/>
                </a:lnTo>
                <a:lnTo>
                  <a:pt x="667757" y="1520973"/>
                </a:lnTo>
                <a:lnTo>
                  <a:pt x="621159" y="1513673"/>
                </a:lnTo>
                <a:lnTo>
                  <a:pt x="575538" y="1503607"/>
                </a:lnTo>
                <a:lnTo>
                  <a:pt x="530983" y="1490866"/>
                </a:lnTo>
                <a:lnTo>
                  <a:pt x="487582" y="1475539"/>
                </a:lnTo>
                <a:lnTo>
                  <a:pt x="445427" y="1457714"/>
                </a:lnTo>
                <a:lnTo>
                  <a:pt x="404606" y="1437482"/>
                </a:lnTo>
                <a:lnTo>
                  <a:pt x="365209" y="1414932"/>
                </a:lnTo>
                <a:lnTo>
                  <a:pt x="327324" y="1390153"/>
                </a:lnTo>
                <a:lnTo>
                  <a:pt x="291043" y="1363234"/>
                </a:lnTo>
                <a:lnTo>
                  <a:pt x="256454" y="1334266"/>
                </a:lnTo>
                <a:lnTo>
                  <a:pt x="223646" y="1303337"/>
                </a:lnTo>
                <a:lnTo>
                  <a:pt x="192710" y="1270537"/>
                </a:lnTo>
                <a:lnTo>
                  <a:pt x="163735" y="1235955"/>
                </a:lnTo>
                <a:lnTo>
                  <a:pt x="136809" y="1199681"/>
                </a:lnTo>
                <a:lnTo>
                  <a:pt x="112023" y="1161803"/>
                </a:lnTo>
                <a:lnTo>
                  <a:pt x="89467" y="1122412"/>
                </a:lnTo>
                <a:lnTo>
                  <a:pt x="69229" y="1081597"/>
                </a:lnTo>
                <a:lnTo>
                  <a:pt x="51399" y="1039447"/>
                </a:lnTo>
                <a:lnTo>
                  <a:pt x="36066" y="996052"/>
                </a:lnTo>
                <a:lnTo>
                  <a:pt x="23321" y="951501"/>
                </a:lnTo>
                <a:lnTo>
                  <a:pt x="13252" y="905883"/>
                </a:lnTo>
                <a:lnTo>
                  <a:pt x="5949" y="859288"/>
                </a:lnTo>
                <a:lnTo>
                  <a:pt x="1502" y="811805"/>
                </a:lnTo>
                <a:lnTo>
                  <a:pt x="0" y="76352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6"/>
          <p:cNvSpPr txBox="1"/>
          <p:nvPr/>
        </p:nvSpPr>
        <p:spPr>
          <a:xfrm>
            <a:off x="4131690" y="2480641"/>
            <a:ext cx="882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INCAR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7"/>
          <p:cNvSpPr/>
          <p:nvPr/>
        </p:nvSpPr>
        <p:spPr>
          <a:xfrm>
            <a:off x="5436096" y="2675004"/>
            <a:ext cx="504443" cy="537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8"/>
          <p:cNvSpPr/>
          <p:nvPr/>
        </p:nvSpPr>
        <p:spPr>
          <a:xfrm>
            <a:off x="5641837" y="2883793"/>
            <a:ext cx="85344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9"/>
          <p:cNvSpPr/>
          <p:nvPr/>
        </p:nvSpPr>
        <p:spPr>
          <a:xfrm>
            <a:off x="5478769" y="2697865"/>
            <a:ext cx="419100" cy="452755"/>
          </a:xfrm>
          <a:custGeom>
            <a:avLst/>
            <a:gdLst/>
            <a:ahLst/>
            <a:cxnLst/>
            <a:rect l="l" t="t" r="r" b="b"/>
            <a:pathLst>
              <a:path w="419100" h="452755">
                <a:moveTo>
                  <a:pt x="181863" y="0"/>
                </a:moveTo>
                <a:lnTo>
                  <a:pt x="0" y="250062"/>
                </a:lnTo>
                <a:lnTo>
                  <a:pt x="164084" y="369315"/>
                </a:lnTo>
                <a:lnTo>
                  <a:pt x="103505" y="452754"/>
                </a:lnTo>
                <a:lnTo>
                  <a:pt x="419100" y="363473"/>
                </a:lnTo>
                <a:lnTo>
                  <a:pt x="409629" y="119125"/>
                </a:lnTo>
                <a:lnTo>
                  <a:pt x="345821" y="119125"/>
                </a:lnTo>
                <a:lnTo>
                  <a:pt x="181863" y="0"/>
                </a:lnTo>
                <a:close/>
              </a:path>
              <a:path w="419100" h="452755">
                <a:moveTo>
                  <a:pt x="406400" y="35813"/>
                </a:moveTo>
                <a:lnTo>
                  <a:pt x="345821" y="119125"/>
                </a:lnTo>
                <a:lnTo>
                  <a:pt x="409629" y="119125"/>
                </a:lnTo>
                <a:lnTo>
                  <a:pt x="406400" y="35813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0"/>
          <p:cNvSpPr/>
          <p:nvPr/>
        </p:nvSpPr>
        <p:spPr>
          <a:xfrm>
            <a:off x="6017852" y="2564904"/>
            <a:ext cx="1650492" cy="1650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1"/>
          <p:cNvSpPr/>
          <p:nvPr/>
        </p:nvSpPr>
        <p:spPr>
          <a:xfrm>
            <a:off x="6074389" y="2627739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763524" y="0"/>
                </a:moveTo>
                <a:lnTo>
                  <a:pt x="715242" y="1502"/>
                </a:lnTo>
                <a:lnTo>
                  <a:pt x="667757" y="5949"/>
                </a:lnTo>
                <a:lnTo>
                  <a:pt x="621159" y="13252"/>
                </a:lnTo>
                <a:lnTo>
                  <a:pt x="575538" y="23321"/>
                </a:lnTo>
                <a:lnTo>
                  <a:pt x="530983" y="36066"/>
                </a:lnTo>
                <a:lnTo>
                  <a:pt x="487582" y="51399"/>
                </a:lnTo>
                <a:lnTo>
                  <a:pt x="445427" y="69229"/>
                </a:lnTo>
                <a:lnTo>
                  <a:pt x="404606" y="89467"/>
                </a:lnTo>
                <a:lnTo>
                  <a:pt x="365209" y="112023"/>
                </a:lnTo>
                <a:lnTo>
                  <a:pt x="327324" y="136809"/>
                </a:lnTo>
                <a:lnTo>
                  <a:pt x="291043" y="163735"/>
                </a:lnTo>
                <a:lnTo>
                  <a:pt x="256454" y="192710"/>
                </a:lnTo>
                <a:lnTo>
                  <a:pt x="223646" y="223646"/>
                </a:lnTo>
                <a:lnTo>
                  <a:pt x="192710" y="256454"/>
                </a:lnTo>
                <a:lnTo>
                  <a:pt x="163735" y="291043"/>
                </a:lnTo>
                <a:lnTo>
                  <a:pt x="136809" y="327324"/>
                </a:lnTo>
                <a:lnTo>
                  <a:pt x="112023" y="365209"/>
                </a:lnTo>
                <a:lnTo>
                  <a:pt x="89467" y="404606"/>
                </a:lnTo>
                <a:lnTo>
                  <a:pt x="69229" y="445427"/>
                </a:lnTo>
                <a:lnTo>
                  <a:pt x="51399" y="487582"/>
                </a:lnTo>
                <a:lnTo>
                  <a:pt x="36066" y="530983"/>
                </a:lnTo>
                <a:lnTo>
                  <a:pt x="23321" y="575538"/>
                </a:lnTo>
                <a:lnTo>
                  <a:pt x="13252" y="621159"/>
                </a:lnTo>
                <a:lnTo>
                  <a:pt x="5949" y="667757"/>
                </a:lnTo>
                <a:lnTo>
                  <a:pt x="1502" y="715242"/>
                </a:lnTo>
                <a:lnTo>
                  <a:pt x="0" y="763523"/>
                </a:lnTo>
                <a:lnTo>
                  <a:pt x="1502" y="811805"/>
                </a:lnTo>
                <a:lnTo>
                  <a:pt x="5949" y="859288"/>
                </a:lnTo>
                <a:lnTo>
                  <a:pt x="13252" y="905883"/>
                </a:lnTo>
                <a:lnTo>
                  <a:pt x="23321" y="951501"/>
                </a:lnTo>
                <a:lnTo>
                  <a:pt x="36066" y="996052"/>
                </a:lnTo>
                <a:lnTo>
                  <a:pt x="51399" y="1039447"/>
                </a:lnTo>
                <a:lnTo>
                  <a:pt x="69229" y="1081597"/>
                </a:lnTo>
                <a:lnTo>
                  <a:pt x="89467" y="1122412"/>
                </a:lnTo>
                <a:lnTo>
                  <a:pt x="112023" y="1161803"/>
                </a:lnTo>
                <a:lnTo>
                  <a:pt x="136809" y="1199681"/>
                </a:lnTo>
                <a:lnTo>
                  <a:pt x="163735" y="1235955"/>
                </a:lnTo>
                <a:lnTo>
                  <a:pt x="192710" y="1270537"/>
                </a:lnTo>
                <a:lnTo>
                  <a:pt x="223647" y="1303337"/>
                </a:lnTo>
                <a:lnTo>
                  <a:pt x="256454" y="1334266"/>
                </a:lnTo>
                <a:lnTo>
                  <a:pt x="291043" y="1363234"/>
                </a:lnTo>
                <a:lnTo>
                  <a:pt x="327324" y="1390153"/>
                </a:lnTo>
                <a:lnTo>
                  <a:pt x="365209" y="1414932"/>
                </a:lnTo>
                <a:lnTo>
                  <a:pt x="404606" y="1437482"/>
                </a:lnTo>
                <a:lnTo>
                  <a:pt x="445427" y="1457714"/>
                </a:lnTo>
                <a:lnTo>
                  <a:pt x="487582" y="1475539"/>
                </a:lnTo>
                <a:lnTo>
                  <a:pt x="530983" y="1490866"/>
                </a:lnTo>
                <a:lnTo>
                  <a:pt x="575538" y="1503607"/>
                </a:lnTo>
                <a:lnTo>
                  <a:pt x="621159" y="1513673"/>
                </a:lnTo>
                <a:lnTo>
                  <a:pt x="667757" y="1520973"/>
                </a:lnTo>
                <a:lnTo>
                  <a:pt x="715242" y="1525419"/>
                </a:lnTo>
                <a:lnTo>
                  <a:pt x="763524" y="1526920"/>
                </a:lnTo>
                <a:lnTo>
                  <a:pt x="811805" y="1525419"/>
                </a:lnTo>
                <a:lnTo>
                  <a:pt x="859290" y="1520973"/>
                </a:lnTo>
                <a:lnTo>
                  <a:pt x="905888" y="1513673"/>
                </a:lnTo>
                <a:lnTo>
                  <a:pt x="951509" y="1503607"/>
                </a:lnTo>
                <a:lnTo>
                  <a:pt x="996064" y="1490866"/>
                </a:lnTo>
                <a:lnTo>
                  <a:pt x="1039465" y="1475539"/>
                </a:lnTo>
                <a:lnTo>
                  <a:pt x="1081620" y="1457714"/>
                </a:lnTo>
                <a:lnTo>
                  <a:pt x="1122441" y="1437482"/>
                </a:lnTo>
                <a:lnTo>
                  <a:pt x="1161838" y="1414932"/>
                </a:lnTo>
                <a:lnTo>
                  <a:pt x="1199723" y="1390153"/>
                </a:lnTo>
                <a:lnTo>
                  <a:pt x="1236004" y="1363234"/>
                </a:lnTo>
                <a:lnTo>
                  <a:pt x="1270593" y="1334266"/>
                </a:lnTo>
                <a:lnTo>
                  <a:pt x="1303401" y="1303337"/>
                </a:lnTo>
                <a:lnTo>
                  <a:pt x="1334337" y="1270537"/>
                </a:lnTo>
                <a:lnTo>
                  <a:pt x="1363312" y="1235955"/>
                </a:lnTo>
                <a:lnTo>
                  <a:pt x="1390238" y="1199681"/>
                </a:lnTo>
                <a:lnTo>
                  <a:pt x="1415024" y="1161803"/>
                </a:lnTo>
                <a:lnTo>
                  <a:pt x="1437580" y="1122412"/>
                </a:lnTo>
                <a:lnTo>
                  <a:pt x="1457818" y="1081597"/>
                </a:lnTo>
                <a:lnTo>
                  <a:pt x="1475648" y="1039447"/>
                </a:lnTo>
                <a:lnTo>
                  <a:pt x="1490981" y="996052"/>
                </a:lnTo>
                <a:lnTo>
                  <a:pt x="1503726" y="951501"/>
                </a:lnTo>
                <a:lnTo>
                  <a:pt x="1513795" y="905883"/>
                </a:lnTo>
                <a:lnTo>
                  <a:pt x="1521098" y="859288"/>
                </a:lnTo>
                <a:lnTo>
                  <a:pt x="1525545" y="811805"/>
                </a:lnTo>
                <a:lnTo>
                  <a:pt x="1527048" y="763523"/>
                </a:lnTo>
                <a:lnTo>
                  <a:pt x="1525545" y="715242"/>
                </a:lnTo>
                <a:lnTo>
                  <a:pt x="1521098" y="667757"/>
                </a:lnTo>
                <a:lnTo>
                  <a:pt x="1513795" y="621159"/>
                </a:lnTo>
                <a:lnTo>
                  <a:pt x="1503726" y="575538"/>
                </a:lnTo>
                <a:lnTo>
                  <a:pt x="1490981" y="530983"/>
                </a:lnTo>
                <a:lnTo>
                  <a:pt x="1475648" y="487582"/>
                </a:lnTo>
                <a:lnTo>
                  <a:pt x="1457818" y="445427"/>
                </a:lnTo>
                <a:lnTo>
                  <a:pt x="1437580" y="404606"/>
                </a:lnTo>
                <a:lnTo>
                  <a:pt x="1415024" y="365209"/>
                </a:lnTo>
                <a:lnTo>
                  <a:pt x="1390238" y="327324"/>
                </a:lnTo>
                <a:lnTo>
                  <a:pt x="1363312" y="291043"/>
                </a:lnTo>
                <a:lnTo>
                  <a:pt x="1334337" y="256454"/>
                </a:lnTo>
                <a:lnTo>
                  <a:pt x="1303401" y="223646"/>
                </a:lnTo>
                <a:lnTo>
                  <a:pt x="1270593" y="192710"/>
                </a:lnTo>
                <a:lnTo>
                  <a:pt x="1236004" y="163735"/>
                </a:lnTo>
                <a:lnTo>
                  <a:pt x="1199723" y="136809"/>
                </a:lnTo>
                <a:lnTo>
                  <a:pt x="1161838" y="112023"/>
                </a:lnTo>
                <a:lnTo>
                  <a:pt x="1122441" y="89467"/>
                </a:lnTo>
                <a:lnTo>
                  <a:pt x="1081620" y="69229"/>
                </a:lnTo>
                <a:lnTo>
                  <a:pt x="1039465" y="51399"/>
                </a:lnTo>
                <a:lnTo>
                  <a:pt x="996064" y="36066"/>
                </a:lnTo>
                <a:lnTo>
                  <a:pt x="951509" y="23321"/>
                </a:lnTo>
                <a:lnTo>
                  <a:pt x="905888" y="13252"/>
                </a:lnTo>
                <a:lnTo>
                  <a:pt x="859290" y="5949"/>
                </a:lnTo>
                <a:lnTo>
                  <a:pt x="811805" y="1502"/>
                </a:lnTo>
                <a:lnTo>
                  <a:pt x="76352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2"/>
          <p:cNvSpPr/>
          <p:nvPr/>
        </p:nvSpPr>
        <p:spPr>
          <a:xfrm>
            <a:off x="6074389" y="2627739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0" y="763523"/>
                </a:moveTo>
                <a:lnTo>
                  <a:pt x="1502" y="715242"/>
                </a:lnTo>
                <a:lnTo>
                  <a:pt x="5949" y="667757"/>
                </a:lnTo>
                <a:lnTo>
                  <a:pt x="13252" y="621159"/>
                </a:lnTo>
                <a:lnTo>
                  <a:pt x="23321" y="575538"/>
                </a:lnTo>
                <a:lnTo>
                  <a:pt x="36066" y="530983"/>
                </a:lnTo>
                <a:lnTo>
                  <a:pt x="51399" y="487582"/>
                </a:lnTo>
                <a:lnTo>
                  <a:pt x="69229" y="445427"/>
                </a:lnTo>
                <a:lnTo>
                  <a:pt x="89467" y="404606"/>
                </a:lnTo>
                <a:lnTo>
                  <a:pt x="112023" y="365209"/>
                </a:lnTo>
                <a:lnTo>
                  <a:pt x="136809" y="327324"/>
                </a:lnTo>
                <a:lnTo>
                  <a:pt x="163735" y="291043"/>
                </a:lnTo>
                <a:lnTo>
                  <a:pt x="192710" y="256454"/>
                </a:lnTo>
                <a:lnTo>
                  <a:pt x="223646" y="223646"/>
                </a:lnTo>
                <a:lnTo>
                  <a:pt x="256454" y="192710"/>
                </a:lnTo>
                <a:lnTo>
                  <a:pt x="291043" y="163735"/>
                </a:lnTo>
                <a:lnTo>
                  <a:pt x="327324" y="136809"/>
                </a:lnTo>
                <a:lnTo>
                  <a:pt x="365209" y="112023"/>
                </a:lnTo>
                <a:lnTo>
                  <a:pt x="404606" y="89467"/>
                </a:lnTo>
                <a:lnTo>
                  <a:pt x="445427" y="69229"/>
                </a:lnTo>
                <a:lnTo>
                  <a:pt x="487582" y="51399"/>
                </a:lnTo>
                <a:lnTo>
                  <a:pt x="530983" y="36066"/>
                </a:lnTo>
                <a:lnTo>
                  <a:pt x="575538" y="23321"/>
                </a:lnTo>
                <a:lnTo>
                  <a:pt x="621159" y="13252"/>
                </a:lnTo>
                <a:lnTo>
                  <a:pt x="667757" y="5949"/>
                </a:lnTo>
                <a:lnTo>
                  <a:pt x="715242" y="1502"/>
                </a:lnTo>
                <a:lnTo>
                  <a:pt x="763524" y="0"/>
                </a:lnTo>
                <a:lnTo>
                  <a:pt x="811805" y="1502"/>
                </a:lnTo>
                <a:lnTo>
                  <a:pt x="859290" y="5949"/>
                </a:lnTo>
                <a:lnTo>
                  <a:pt x="905888" y="13252"/>
                </a:lnTo>
                <a:lnTo>
                  <a:pt x="951509" y="23321"/>
                </a:lnTo>
                <a:lnTo>
                  <a:pt x="996064" y="36066"/>
                </a:lnTo>
                <a:lnTo>
                  <a:pt x="1039465" y="51399"/>
                </a:lnTo>
                <a:lnTo>
                  <a:pt x="1081620" y="69229"/>
                </a:lnTo>
                <a:lnTo>
                  <a:pt x="1122441" y="89467"/>
                </a:lnTo>
                <a:lnTo>
                  <a:pt x="1161838" y="112023"/>
                </a:lnTo>
                <a:lnTo>
                  <a:pt x="1199723" y="136809"/>
                </a:lnTo>
                <a:lnTo>
                  <a:pt x="1236004" y="163735"/>
                </a:lnTo>
                <a:lnTo>
                  <a:pt x="1270593" y="192710"/>
                </a:lnTo>
                <a:lnTo>
                  <a:pt x="1303401" y="223646"/>
                </a:lnTo>
                <a:lnTo>
                  <a:pt x="1334337" y="256454"/>
                </a:lnTo>
                <a:lnTo>
                  <a:pt x="1363312" y="291043"/>
                </a:lnTo>
                <a:lnTo>
                  <a:pt x="1390238" y="327324"/>
                </a:lnTo>
                <a:lnTo>
                  <a:pt x="1415024" y="365209"/>
                </a:lnTo>
                <a:lnTo>
                  <a:pt x="1437580" y="404606"/>
                </a:lnTo>
                <a:lnTo>
                  <a:pt x="1457818" y="445427"/>
                </a:lnTo>
                <a:lnTo>
                  <a:pt x="1475648" y="487582"/>
                </a:lnTo>
                <a:lnTo>
                  <a:pt x="1490981" y="530983"/>
                </a:lnTo>
                <a:lnTo>
                  <a:pt x="1503726" y="575538"/>
                </a:lnTo>
                <a:lnTo>
                  <a:pt x="1513795" y="621159"/>
                </a:lnTo>
                <a:lnTo>
                  <a:pt x="1521098" y="667757"/>
                </a:lnTo>
                <a:lnTo>
                  <a:pt x="1525545" y="715242"/>
                </a:lnTo>
                <a:lnTo>
                  <a:pt x="1527048" y="763523"/>
                </a:lnTo>
                <a:lnTo>
                  <a:pt x="1525545" y="811805"/>
                </a:lnTo>
                <a:lnTo>
                  <a:pt x="1521098" y="859288"/>
                </a:lnTo>
                <a:lnTo>
                  <a:pt x="1513795" y="905883"/>
                </a:lnTo>
                <a:lnTo>
                  <a:pt x="1503726" y="951501"/>
                </a:lnTo>
                <a:lnTo>
                  <a:pt x="1490981" y="996052"/>
                </a:lnTo>
                <a:lnTo>
                  <a:pt x="1475648" y="1039447"/>
                </a:lnTo>
                <a:lnTo>
                  <a:pt x="1457818" y="1081597"/>
                </a:lnTo>
                <a:lnTo>
                  <a:pt x="1437580" y="1122412"/>
                </a:lnTo>
                <a:lnTo>
                  <a:pt x="1415024" y="1161803"/>
                </a:lnTo>
                <a:lnTo>
                  <a:pt x="1390238" y="1199681"/>
                </a:lnTo>
                <a:lnTo>
                  <a:pt x="1363312" y="1235955"/>
                </a:lnTo>
                <a:lnTo>
                  <a:pt x="1334337" y="1270537"/>
                </a:lnTo>
                <a:lnTo>
                  <a:pt x="1303401" y="1303337"/>
                </a:lnTo>
                <a:lnTo>
                  <a:pt x="1270593" y="1334266"/>
                </a:lnTo>
                <a:lnTo>
                  <a:pt x="1236004" y="1363234"/>
                </a:lnTo>
                <a:lnTo>
                  <a:pt x="1199723" y="1390153"/>
                </a:lnTo>
                <a:lnTo>
                  <a:pt x="1161838" y="1414932"/>
                </a:lnTo>
                <a:lnTo>
                  <a:pt x="1122441" y="1437482"/>
                </a:lnTo>
                <a:lnTo>
                  <a:pt x="1081620" y="1457714"/>
                </a:lnTo>
                <a:lnTo>
                  <a:pt x="1039465" y="1475539"/>
                </a:lnTo>
                <a:lnTo>
                  <a:pt x="996064" y="1490866"/>
                </a:lnTo>
                <a:lnTo>
                  <a:pt x="951509" y="1503607"/>
                </a:lnTo>
                <a:lnTo>
                  <a:pt x="905888" y="1513673"/>
                </a:lnTo>
                <a:lnTo>
                  <a:pt x="859290" y="1520973"/>
                </a:lnTo>
                <a:lnTo>
                  <a:pt x="811805" y="1525419"/>
                </a:lnTo>
                <a:lnTo>
                  <a:pt x="763524" y="1526920"/>
                </a:lnTo>
                <a:lnTo>
                  <a:pt x="715242" y="1525419"/>
                </a:lnTo>
                <a:lnTo>
                  <a:pt x="667757" y="1520973"/>
                </a:lnTo>
                <a:lnTo>
                  <a:pt x="621159" y="1513673"/>
                </a:lnTo>
                <a:lnTo>
                  <a:pt x="575538" y="1503607"/>
                </a:lnTo>
                <a:lnTo>
                  <a:pt x="530983" y="1490866"/>
                </a:lnTo>
                <a:lnTo>
                  <a:pt x="487582" y="1475539"/>
                </a:lnTo>
                <a:lnTo>
                  <a:pt x="445427" y="1457714"/>
                </a:lnTo>
                <a:lnTo>
                  <a:pt x="404606" y="1437482"/>
                </a:lnTo>
                <a:lnTo>
                  <a:pt x="365209" y="1414932"/>
                </a:lnTo>
                <a:lnTo>
                  <a:pt x="327324" y="1390153"/>
                </a:lnTo>
                <a:lnTo>
                  <a:pt x="291043" y="1363234"/>
                </a:lnTo>
                <a:lnTo>
                  <a:pt x="256454" y="1334266"/>
                </a:lnTo>
                <a:lnTo>
                  <a:pt x="223646" y="1303337"/>
                </a:lnTo>
                <a:lnTo>
                  <a:pt x="192710" y="1270537"/>
                </a:lnTo>
                <a:lnTo>
                  <a:pt x="163735" y="1235955"/>
                </a:lnTo>
                <a:lnTo>
                  <a:pt x="136809" y="1199681"/>
                </a:lnTo>
                <a:lnTo>
                  <a:pt x="112023" y="1161803"/>
                </a:lnTo>
                <a:lnTo>
                  <a:pt x="89467" y="1122412"/>
                </a:lnTo>
                <a:lnTo>
                  <a:pt x="69229" y="1081597"/>
                </a:lnTo>
                <a:lnTo>
                  <a:pt x="51399" y="1039447"/>
                </a:lnTo>
                <a:lnTo>
                  <a:pt x="36066" y="996052"/>
                </a:lnTo>
                <a:lnTo>
                  <a:pt x="23321" y="951501"/>
                </a:lnTo>
                <a:lnTo>
                  <a:pt x="13252" y="905883"/>
                </a:lnTo>
                <a:lnTo>
                  <a:pt x="5949" y="859288"/>
                </a:lnTo>
                <a:lnTo>
                  <a:pt x="1502" y="811805"/>
                </a:lnTo>
                <a:lnTo>
                  <a:pt x="0" y="76352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3"/>
          <p:cNvSpPr txBox="1"/>
          <p:nvPr/>
        </p:nvSpPr>
        <p:spPr>
          <a:xfrm>
            <a:off x="6366108" y="3234164"/>
            <a:ext cx="944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INTERAGIR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5" name="object 14"/>
          <p:cNvSpPr/>
          <p:nvPr/>
        </p:nvSpPr>
        <p:spPr>
          <a:xfrm rot="1144247">
            <a:off x="6156427" y="4240598"/>
            <a:ext cx="576072" cy="518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5"/>
          <p:cNvSpPr/>
          <p:nvPr/>
        </p:nvSpPr>
        <p:spPr>
          <a:xfrm rot="1144247">
            <a:off x="6420078" y="4423478"/>
            <a:ext cx="85344" cy="85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6"/>
          <p:cNvSpPr/>
          <p:nvPr/>
        </p:nvSpPr>
        <p:spPr>
          <a:xfrm rot="1144247">
            <a:off x="6199098" y="4263330"/>
            <a:ext cx="490220" cy="433705"/>
          </a:xfrm>
          <a:custGeom>
            <a:avLst/>
            <a:gdLst/>
            <a:ahLst/>
            <a:cxnLst/>
            <a:rect l="l" t="t" r="r" b="b"/>
            <a:pathLst>
              <a:path w="490220" h="433704">
                <a:moveTo>
                  <a:pt x="0" y="161035"/>
                </a:moveTo>
                <a:lnTo>
                  <a:pt x="182372" y="433450"/>
                </a:lnTo>
                <a:lnTo>
                  <a:pt x="490092" y="320294"/>
                </a:lnTo>
                <a:lnTo>
                  <a:pt x="392049" y="288416"/>
                </a:lnTo>
                <a:lnTo>
                  <a:pt x="423086" y="192785"/>
                </a:lnTo>
                <a:lnTo>
                  <a:pt x="97916" y="192785"/>
                </a:lnTo>
                <a:lnTo>
                  <a:pt x="0" y="161035"/>
                </a:lnTo>
                <a:close/>
              </a:path>
              <a:path w="490220" h="433704">
                <a:moveTo>
                  <a:pt x="160654" y="0"/>
                </a:moveTo>
                <a:lnTo>
                  <a:pt x="97916" y="192785"/>
                </a:lnTo>
                <a:lnTo>
                  <a:pt x="423086" y="192785"/>
                </a:lnTo>
                <a:lnTo>
                  <a:pt x="454660" y="95503"/>
                </a:lnTo>
                <a:lnTo>
                  <a:pt x="16065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7"/>
          <p:cNvSpPr/>
          <p:nvPr/>
        </p:nvSpPr>
        <p:spPr>
          <a:xfrm>
            <a:off x="4793717" y="4730836"/>
            <a:ext cx="1650491" cy="16504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8"/>
          <p:cNvSpPr/>
          <p:nvPr/>
        </p:nvSpPr>
        <p:spPr>
          <a:xfrm>
            <a:off x="4854804" y="4772366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763524" y="0"/>
                </a:moveTo>
                <a:lnTo>
                  <a:pt x="715228" y="1501"/>
                </a:lnTo>
                <a:lnTo>
                  <a:pt x="667732" y="5947"/>
                </a:lnTo>
                <a:lnTo>
                  <a:pt x="621125" y="13247"/>
                </a:lnTo>
                <a:lnTo>
                  <a:pt x="575496" y="23313"/>
                </a:lnTo>
                <a:lnTo>
                  <a:pt x="530935" y="36054"/>
                </a:lnTo>
                <a:lnTo>
                  <a:pt x="487530" y="51382"/>
                </a:lnTo>
                <a:lnTo>
                  <a:pt x="445372" y="69207"/>
                </a:lnTo>
                <a:lnTo>
                  <a:pt x="404550" y="89440"/>
                </a:lnTo>
                <a:lnTo>
                  <a:pt x="365152" y="111990"/>
                </a:lnTo>
                <a:lnTo>
                  <a:pt x="327269" y="136770"/>
                </a:lnTo>
                <a:lnTo>
                  <a:pt x="290989" y="163690"/>
                </a:lnTo>
                <a:lnTo>
                  <a:pt x="256403" y="192659"/>
                </a:lnTo>
                <a:lnTo>
                  <a:pt x="223599" y="223589"/>
                </a:lnTo>
                <a:lnTo>
                  <a:pt x="192667" y="256391"/>
                </a:lnTo>
                <a:lnTo>
                  <a:pt x="163695" y="290975"/>
                </a:lnTo>
                <a:lnTo>
                  <a:pt x="136775" y="327251"/>
                </a:lnTo>
                <a:lnTo>
                  <a:pt x="111994" y="365131"/>
                </a:lnTo>
                <a:lnTo>
                  <a:pt x="89442" y="404524"/>
                </a:lnTo>
                <a:lnTo>
                  <a:pt x="69208" y="445342"/>
                </a:lnTo>
                <a:lnTo>
                  <a:pt x="51383" y="487496"/>
                </a:lnTo>
                <a:lnTo>
                  <a:pt x="36055" y="530895"/>
                </a:lnTo>
                <a:lnTo>
                  <a:pt x="23313" y="575450"/>
                </a:lnTo>
                <a:lnTo>
                  <a:pt x="13247" y="621072"/>
                </a:lnTo>
                <a:lnTo>
                  <a:pt x="5947" y="667672"/>
                </a:lnTo>
                <a:lnTo>
                  <a:pt x="1501" y="715160"/>
                </a:lnTo>
                <a:lnTo>
                  <a:pt x="0" y="763447"/>
                </a:lnTo>
                <a:lnTo>
                  <a:pt x="1501" y="811732"/>
                </a:lnTo>
                <a:lnTo>
                  <a:pt x="5947" y="859218"/>
                </a:lnTo>
                <a:lnTo>
                  <a:pt x="13247" y="905817"/>
                </a:lnTo>
                <a:lnTo>
                  <a:pt x="23313" y="951439"/>
                </a:lnTo>
                <a:lnTo>
                  <a:pt x="36055" y="995994"/>
                </a:lnTo>
                <a:lnTo>
                  <a:pt x="51383" y="1039394"/>
                </a:lnTo>
                <a:lnTo>
                  <a:pt x="69208" y="1081548"/>
                </a:lnTo>
                <a:lnTo>
                  <a:pt x="89442" y="1122368"/>
                </a:lnTo>
                <a:lnTo>
                  <a:pt x="111994" y="1161763"/>
                </a:lnTo>
                <a:lnTo>
                  <a:pt x="136775" y="1199645"/>
                </a:lnTo>
                <a:lnTo>
                  <a:pt x="163695" y="1235924"/>
                </a:lnTo>
                <a:lnTo>
                  <a:pt x="192667" y="1270510"/>
                </a:lnTo>
                <a:lnTo>
                  <a:pt x="223599" y="1303315"/>
                </a:lnTo>
                <a:lnTo>
                  <a:pt x="256403" y="1334248"/>
                </a:lnTo>
                <a:lnTo>
                  <a:pt x="290989" y="1363221"/>
                </a:lnTo>
                <a:lnTo>
                  <a:pt x="327269" y="1390143"/>
                </a:lnTo>
                <a:lnTo>
                  <a:pt x="365152" y="1414926"/>
                </a:lnTo>
                <a:lnTo>
                  <a:pt x="404550" y="1437480"/>
                </a:lnTo>
                <a:lnTo>
                  <a:pt x="445372" y="1457715"/>
                </a:lnTo>
                <a:lnTo>
                  <a:pt x="487530" y="1475542"/>
                </a:lnTo>
                <a:lnTo>
                  <a:pt x="530935" y="1490872"/>
                </a:lnTo>
                <a:lnTo>
                  <a:pt x="575496" y="1503616"/>
                </a:lnTo>
                <a:lnTo>
                  <a:pt x="621125" y="1513683"/>
                </a:lnTo>
                <a:lnTo>
                  <a:pt x="667732" y="1520985"/>
                </a:lnTo>
                <a:lnTo>
                  <a:pt x="715228" y="1525431"/>
                </a:lnTo>
                <a:lnTo>
                  <a:pt x="763524" y="1526933"/>
                </a:lnTo>
                <a:lnTo>
                  <a:pt x="811805" y="1525431"/>
                </a:lnTo>
                <a:lnTo>
                  <a:pt x="859288" y="1520985"/>
                </a:lnTo>
                <a:lnTo>
                  <a:pt x="905883" y="1513683"/>
                </a:lnTo>
                <a:lnTo>
                  <a:pt x="951501" y="1503616"/>
                </a:lnTo>
                <a:lnTo>
                  <a:pt x="996052" y="1490872"/>
                </a:lnTo>
                <a:lnTo>
                  <a:pt x="1039447" y="1475542"/>
                </a:lnTo>
                <a:lnTo>
                  <a:pt x="1081597" y="1457715"/>
                </a:lnTo>
                <a:lnTo>
                  <a:pt x="1122412" y="1437480"/>
                </a:lnTo>
                <a:lnTo>
                  <a:pt x="1161803" y="1414926"/>
                </a:lnTo>
                <a:lnTo>
                  <a:pt x="1199681" y="1390143"/>
                </a:lnTo>
                <a:lnTo>
                  <a:pt x="1235955" y="1363221"/>
                </a:lnTo>
                <a:lnTo>
                  <a:pt x="1270537" y="1334248"/>
                </a:lnTo>
                <a:lnTo>
                  <a:pt x="1303337" y="1303315"/>
                </a:lnTo>
                <a:lnTo>
                  <a:pt x="1334266" y="1270510"/>
                </a:lnTo>
                <a:lnTo>
                  <a:pt x="1363234" y="1235924"/>
                </a:lnTo>
                <a:lnTo>
                  <a:pt x="1390153" y="1199645"/>
                </a:lnTo>
                <a:lnTo>
                  <a:pt x="1414932" y="1161763"/>
                </a:lnTo>
                <a:lnTo>
                  <a:pt x="1437482" y="1122368"/>
                </a:lnTo>
                <a:lnTo>
                  <a:pt x="1457714" y="1081548"/>
                </a:lnTo>
                <a:lnTo>
                  <a:pt x="1475539" y="1039394"/>
                </a:lnTo>
                <a:lnTo>
                  <a:pt x="1490866" y="995994"/>
                </a:lnTo>
                <a:lnTo>
                  <a:pt x="1503607" y="951439"/>
                </a:lnTo>
                <a:lnTo>
                  <a:pt x="1513673" y="905817"/>
                </a:lnTo>
                <a:lnTo>
                  <a:pt x="1520973" y="859218"/>
                </a:lnTo>
                <a:lnTo>
                  <a:pt x="1525419" y="811732"/>
                </a:lnTo>
                <a:lnTo>
                  <a:pt x="1526921" y="763447"/>
                </a:lnTo>
                <a:lnTo>
                  <a:pt x="1525419" y="715160"/>
                </a:lnTo>
                <a:lnTo>
                  <a:pt x="1520973" y="667672"/>
                </a:lnTo>
                <a:lnTo>
                  <a:pt x="1513673" y="621072"/>
                </a:lnTo>
                <a:lnTo>
                  <a:pt x="1503607" y="575450"/>
                </a:lnTo>
                <a:lnTo>
                  <a:pt x="1490866" y="530895"/>
                </a:lnTo>
                <a:lnTo>
                  <a:pt x="1475539" y="487496"/>
                </a:lnTo>
                <a:lnTo>
                  <a:pt x="1457714" y="445342"/>
                </a:lnTo>
                <a:lnTo>
                  <a:pt x="1437482" y="404524"/>
                </a:lnTo>
                <a:lnTo>
                  <a:pt x="1414932" y="365131"/>
                </a:lnTo>
                <a:lnTo>
                  <a:pt x="1390153" y="327251"/>
                </a:lnTo>
                <a:lnTo>
                  <a:pt x="1363234" y="290975"/>
                </a:lnTo>
                <a:lnTo>
                  <a:pt x="1334266" y="256391"/>
                </a:lnTo>
                <a:lnTo>
                  <a:pt x="1303337" y="223589"/>
                </a:lnTo>
                <a:lnTo>
                  <a:pt x="1270537" y="192659"/>
                </a:lnTo>
                <a:lnTo>
                  <a:pt x="1235955" y="163690"/>
                </a:lnTo>
                <a:lnTo>
                  <a:pt x="1199681" y="136770"/>
                </a:lnTo>
                <a:lnTo>
                  <a:pt x="1161803" y="111990"/>
                </a:lnTo>
                <a:lnTo>
                  <a:pt x="1122412" y="89440"/>
                </a:lnTo>
                <a:lnTo>
                  <a:pt x="1081597" y="69207"/>
                </a:lnTo>
                <a:lnTo>
                  <a:pt x="1039447" y="51382"/>
                </a:lnTo>
                <a:lnTo>
                  <a:pt x="996052" y="36054"/>
                </a:lnTo>
                <a:lnTo>
                  <a:pt x="951501" y="23313"/>
                </a:lnTo>
                <a:lnTo>
                  <a:pt x="905883" y="13247"/>
                </a:lnTo>
                <a:lnTo>
                  <a:pt x="859288" y="5947"/>
                </a:lnTo>
                <a:lnTo>
                  <a:pt x="811805" y="1501"/>
                </a:lnTo>
                <a:lnTo>
                  <a:pt x="76352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9"/>
          <p:cNvSpPr/>
          <p:nvPr/>
        </p:nvSpPr>
        <p:spPr>
          <a:xfrm>
            <a:off x="4854804" y="4782145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0" y="763447"/>
                </a:moveTo>
                <a:lnTo>
                  <a:pt x="1501" y="715160"/>
                </a:lnTo>
                <a:lnTo>
                  <a:pt x="5947" y="667672"/>
                </a:lnTo>
                <a:lnTo>
                  <a:pt x="13247" y="621072"/>
                </a:lnTo>
                <a:lnTo>
                  <a:pt x="23313" y="575450"/>
                </a:lnTo>
                <a:lnTo>
                  <a:pt x="36055" y="530895"/>
                </a:lnTo>
                <a:lnTo>
                  <a:pt x="51383" y="487496"/>
                </a:lnTo>
                <a:lnTo>
                  <a:pt x="69208" y="445342"/>
                </a:lnTo>
                <a:lnTo>
                  <a:pt x="89442" y="404524"/>
                </a:lnTo>
                <a:lnTo>
                  <a:pt x="111994" y="365131"/>
                </a:lnTo>
                <a:lnTo>
                  <a:pt x="136775" y="327251"/>
                </a:lnTo>
                <a:lnTo>
                  <a:pt x="163695" y="290975"/>
                </a:lnTo>
                <a:lnTo>
                  <a:pt x="192667" y="256391"/>
                </a:lnTo>
                <a:lnTo>
                  <a:pt x="223599" y="223589"/>
                </a:lnTo>
                <a:lnTo>
                  <a:pt x="256403" y="192659"/>
                </a:lnTo>
                <a:lnTo>
                  <a:pt x="290989" y="163690"/>
                </a:lnTo>
                <a:lnTo>
                  <a:pt x="327269" y="136770"/>
                </a:lnTo>
                <a:lnTo>
                  <a:pt x="365152" y="111990"/>
                </a:lnTo>
                <a:lnTo>
                  <a:pt x="404550" y="89440"/>
                </a:lnTo>
                <a:lnTo>
                  <a:pt x="445372" y="69207"/>
                </a:lnTo>
                <a:lnTo>
                  <a:pt x="487530" y="51382"/>
                </a:lnTo>
                <a:lnTo>
                  <a:pt x="530935" y="36054"/>
                </a:lnTo>
                <a:lnTo>
                  <a:pt x="575496" y="23313"/>
                </a:lnTo>
                <a:lnTo>
                  <a:pt x="621125" y="13247"/>
                </a:lnTo>
                <a:lnTo>
                  <a:pt x="667732" y="5947"/>
                </a:lnTo>
                <a:lnTo>
                  <a:pt x="715228" y="1501"/>
                </a:lnTo>
                <a:lnTo>
                  <a:pt x="763524" y="0"/>
                </a:lnTo>
                <a:lnTo>
                  <a:pt x="811805" y="1501"/>
                </a:lnTo>
                <a:lnTo>
                  <a:pt x="859288" y="5947"/>
                </a:lnTo>
                <a:lnTo>
                  <a:pt x="905883" y="13247"/>
                </a:lnTo>
                <a:lnTo>
                  <a:pt x="951501" y="23313"/>
                </a:lnTo>
                <a:lnTo>
                  <a:pt x="996052" y="36054"/>
                </a:lnTo>
                <a:lnTo>
                  <a:pt x="1039447" y="51382"/>
                </a:lnTo>
                <a:lnTo>
                  <a:pt x="1081597" y="69207"/>
                </a:lnTo>
                <a:lnTo>
                  <a:pt x="1122412" y="89440"/>
                </a:lnTo>
                <a:lnTo>
                  <a:pt x="1161803" y="111990"/>
                </a:lnTo>
                <a:lnTo>
                  <a:pt x="1199681" y="136770"/>
                </a:lnTo>
                <a:lnTo>
                  <a:pt x="1235955" y="163690"/>
                </a:lnTo>
                <a:lnTo>
                  <a:pt x="1270537" y="192659"/>
                </a:lnTo>
                <a:lnTo>
                  <a:pt x="1303337" y="223589"/>
                </a:lnTo>
                <a:lnTo>
                  <a:pt x="1334266" y="256391"/>
                </a:lnTo>
                <a:lnTo>
                  <a:pt x="1363234" y="290975"/>
                </a:lnTo>
                <a:lnTo>
                  <a:pt x="1390153" y="327251"/>
                </a:lnTo>
                <a:lnTo>
                  <a:pt x="1414932" y="365131"/>
                </a:lnTo>
                <a:lnTo>
                  <a:pt x="1437482" y="404524"/>
                </a:lnTo>
                <a:lnTo>
                  <a:pt x="1457714" y="445342"/>
                </a:lnTo>
                <a:lnTo>
                  <a:pt x="1475539" y="487496"/>
                </a:lnTo>
                <a:lnTo>
                  <a:pt x="1490866" y="530895"/>
                </a:lnTo>
                <a:lnTo>
                  <a:pt x="1503607" y="575450"/>
                </a:lnTo>
                <a:lnTo>
                  <a:pt x="1513673" y="621072"/>
                </a:lnTo>
                <a:lnTo>
                  <a:pt x="1520973" y="667672"/>
                </a:lnTo>
                <a:lnTo>
                  <a:pt x="1525419" y="715160"/>
                </a:lnTo>
                <a:lnTo>
                  <a:pt x="1526921" y="763447"/>
                </a:lnTo>
                <a:lnTo>
                  <a:pt x="1525419" y="811732"/>
                </a:lnTo>
                <a:lnTo>
                  <a:pt x="1520973" y="859218"/>
                </a:lnTo>
                <a:lnTo>
                  <a:pt x="1513673" y="905817"/>
                </a:lnTo>
                <a:lnTo>
                  <a:pt x="1503607" y="951439"/>
                </a:lnTo>
                <a:lnTo>
                  <a:pt x="1490866" y="995994"/>
                </a:lnTo>
                <a:lnTo>
                  <a:pt x="1475539" y="1039394"/>
                </a:lnTo>
                <a:lnTo>
                  <a:pt x="1457714" y="1081548"/>
                </a:lnTo>
                <a:lnTo>
                  <a:pt x="1437482" y="1122368"/>
                </a:lnTo>
                <a:lnTo>
                  <a:pt x="1414932" y="1161763"/>
                </a:lnTo>
                <a:lnTo>
                  <a:pt x="1390153" y="1199645"/>
                </a:lnTo>
                <a:lnTo>
                  <a:pt x="1363234" y="1235924"/>
                </a:lnTo>
                <a:lnTo>
                  <a:pt x="1334266" y="1270510"/>
                </a:lnTo>
                <a:lnTo>
                  <a:pt x="1303337" y="1303315"/>
                </a:lnTo>
                <a:lnTo>
                  <a:pt x="1270537" y="1334248"/>
                </a:lnTo>
                <a:lnTo>
                  <a:pt x="1235955" y="1363221"/>
                </a:lnTo>
                <a:lnTo>
                  <a:pt x="1199681" y="1390143"/>
                </a:lnTo>
                <a:lnTo>
                  <a:pt x="1161803" y="1414926"/>
                </a:lnTo>
                <a:lnTo>
                  <a:pt x="1122412" y="1437480"/>
                </a:lnTo>
                <a:lnTo>
                  <a:pt x="1081597" y="1457715"/>
                </a:lnTo>
                <a:lnTo>
                  <a:pt x="1039447" y="1475542"/>
                </a:lnTo>
                <a:lnTo>
                  <a:pt x="996052" y="1490872"/>
                </a:lnTo>
                <a:lnTo>
                  <a:pt x="951501" y="1503616"/>
                </a:lnTo>
                <a:lnTo>
                  <a:pt x="905883" y="1513683"/>
                </a:lnTo>
                <a:lnTo>
                  <a:pt x="859288" y="1520985"/>
                </a:lnTo>
                <a:lnTo>
                  <a:pt x="811805" y="1525431"/>
                </a:lnTo>
                <a:lnTo>
                  <a:pt x="763524" y="1526933"/>
                </a:lnTo>
                <a:lnTo>
                  <a:pt x="715228" y="1525431"/>
                </a:lnTo>
                <a:lnTo>
                  <a:pt x="667732" y="1520985"/>
                </a:lnTo>
                <a:lnTo>
                  <a:pt x="621125" y="1513683"/>
                </a:lnTo>
                <a:lnTo>
                  <a:pt x="575496" y="1503616"/>
                </a:lnTo>
                <a:lnTo>
                  <a:pt x="530935" y="1490872"/>
                </a:lnTo>
                <a:lnTo>
                  <a:pt x="487530" y="1475542"/>
                </a:lnTo>
                <a:lnTo>
                  <a:pt x="445372" y="1457715"/>
                </a:lnTo>
                <a:lnTo>
                  <a:pt x="404550" y="1437480"/>
                </a:lnTo>
                <a:lnTo>
                  <a:pt x="365152" y="1414926"/>
                </a:lnTo>
                <a:lnTo>
                  <a:pt x="327269" y="1390143"/>
                </a:lnTo>
                <a:lnTo>
                  <a:pt x="290989" y="1363221"/>
                </a:lnTo>
                <a:lnTo>
                  <a:pt x="256403" y="1334248"/>
                </a:lnTo>
                <a:lnTo>
                  <a:pt x="223599" y="1303315"/>
                </a:lnTo>
                <a:lnTo>
                  <a:pt x="192667" y="1270510"/>
                </a:lnTo>
                <a:lnTo>
                  <a:pt x="163695" y="1235924"/>
                </a:lnTo>
                <a:lnTo>
                  <a:pt x="136775" y="1199645"/>
                </a:lnTo>
                <a:lnTo>
                  <a:pt x="111994" y="1161763"/>
                </a:lnTo>
                <a:lnTo>
                  <a:pt x="89442" y="1122368"/>
                </a:lnTo>
                <a:lnTo>
                  <a:pt x="69208" y="1081548"/>
                </a:lnTo>
                <a:lnTo>
                  <a:pt x="51383" y="1039394"/>
                </a:lnTo>
                <a:lnTo>
                  <a:pt x="36055" y="995994"/>
                </a:lnTo>
                <a:lnTo>
                  <a:pt x="23313" y="951439"/>
                </a:lnTo>
                <a:lnTo>
                  <a:pt x="13247" y="905817"/>
                </a:lnTo>
                <a:lnTo>
                  <a:pt x="5947" y="859218"/>
                </a:lnTo>
                <a:lnTo>
                  <a:pt x="1501" y="811732"/>
                </a:lnTo>
                <a:lnTo>
                  <a:pt x="0" y="76344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0"/>
          <p:cNvSpPr txBox="1"/>
          <p:nvPr/>
        </p:nvSpPr>
        <p:spPr>
          <a:xfrm>
            <a:off x="5225770" y="5158268"/>
            <a:ext cx="786130" cy="614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26899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TRAIR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2" name="object 21"/>
          <p:cNvSpPr/>
          <p:nvPr/>
        </p:nvSpPr>
        <p:spPr>
          <a:xfrm>
            <a:off x="4237456" y="5255092"/>
            <a:ext cx="492251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2"/>
          <p:cNvSpPr/>
          <p:nvPr/>
        </p:nvSpPr>
        <p:spPr>
          <a:xfrm>
            <a:off x="4501108" y="5512648"/>
            <a:ext cx="85344" cy="85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3"/>
          <p:cNvSpPr/>
          <p:nvPr/>
        </p:nvSpPr>
        <p:spPr>
          <a:xfrm>
            <a:off x="4280891" y="5278080"/>
            <a:ext cx="405765" cy="515620"/>
          </a:xfrm>
          <a:custGeom>
            <a:avLst/>
            <a:gdLst/>
            <a:ahLst/>
            <a:cxnLst/>
            <a:rect l="l" t="t" r="r" b="b"/>
            <a:pathLst>
              <a:path w="405764" h="515620">
                <a:moveTo>
                  <a:pt x="202691" y="0"/>
                </a:moveTo>
                <a:lnTo>
                  <a:pt x="0" y="257733"/>
                </a:lnTo>
                <a:lnTo>
                  <a:pt x="202691" y="515404"/>
                </a:lnTo>
                <a:lnTo>
                  <a:pt x="202691" y="412343"/>
                </a:lnTo>
                <a:lnTo>
                  <a:pt x="405511" y="412343"/>
                </a:lnTo>
                <a:lnTo>
                  <a:pt x="405511" y="103124"/>
                </a:lnTo>
                <a:lnTo>
                  <a:pt x="202691" y="103124"/>
                </a:lnTo>
                <a:lnTo>
                  <a:pt x="202691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4"/>
          <p:cNvSpPr/>
          <p:nvPr/>
        </p:nvSpPr>
        <p:spPr>
          <a:xfrm>
            <a:off x="2489460" y="4730836"/>
            <a:ext cx="1650492" cy="16504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5"/>
          <p:cNvSpPr/>
          <p:nvPr/>
        </p:nvSpPr>
        <p:spPr>
          <a:xfrm>
            <a:off x="2551943" y="4772366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763397" y="0"/>
                </a:moveTo>
                <a:lnTo>
                  <a:pt x="715115" y="1501"/>
                </a:lnTo>
                <a:lnTo>
                  <a:pt x="667632" y="5947"/>
                </a:lnTo>
                <a:lnTo>
                  <a:pt x="621037" y="13247"/>
                </a:lnTo>
                <a:lnTo>
                  <a:pt x="575419" y="23313"/>
                </a:lnTo>
                <a:lnTo>
                  <a:pt x="530868" y="36054"/>
                </a:lnTo>
                <a:lnTo>
                  <a:pt x="487473" y="51382"/>
                </a:lnTo>
                <a:lnTo>
                  <a:pt x="445323" y="69207"/>
                </a:lnTo>
                <a:lnTo>
                  <a:pt x="404508" y="89440"/>
                </a:lnTo>
                <a:lnTo>
                  <a:pt x="365117" y="111990"/>
                </a:lnTo>
                <a:lnTo>
                  <a:pt x="327239" y="136770"/>
                </a:lnTo>
                <a:lnTo>
                  <a:pt x="290965" y="163690"/>
                </a:lnTo>
                <a:lnTo>
                  <a:pt x="256383" y="192659"/>
                </a:lnTo>
                <a:lnTo>
                  <a:pt x="223583" y="223589"/>
                </a:lnTo>
                <a:lnTo>
                  <a:pt x="192654" y="256391"/>
                </a:lnTo>
                <a:lnTo>
                  <a:pt x="163686" y="290975"/>
                </a:lnTo>
                <a:lnTo>
                  <a:pt x="136767" y="327251"/>
                </a:lnTo>
                <a:lnTo>
                  <a:pt x="111988" y="365131"/>
                </a:lnTo>
                <a:lnTo>
                  <a:pt x="89438" y="404524"/>
                </a:lnTo>
                <a:lnTo>
                  <a:pt x="69206" y="445342"/>
                </a:lnTo>
                <a:lnTo>
                  <a:pt x="51381" y="487496"/>
                </a:lnTo>
                <a:lnTo>
                  <a:pt x="36054" y="530895"/>
                </a:lnTo>
                <a:lnTo>
                  <a:pt x="23313" y="575450"/>
                </a:lnTo>
                <a:lnTo>
                  <a:pt x="13247" y="621072"/>
                </a:lnTo>
                <a:lnTo>
                  <a:pt x="5947" y="667672"/>
                </a:lnTo>
                <a:lnTo>
                  <a:pt x="1501" y="715160"/>
                </a:lnTo>
                <a:lnTo>
                  <a:pt x="0" y="763447"/>
                </a:lnTo>
                <a:lnTo>
                  <a:pt x="1501" y="811732"/>
                </a:lnTo>
                <a:lnTo>
                  <a:pt x="5947" y="859218"/>
                </a:lnTo>
                <a:lnTo>
                  <a:pt x="13247" y="905817"/>
                </a:lnTo>
                <a:lnTo>
                  <a:pt x="23313" y="951439"/>
                </a:lnTo>
                <a:lnTo>
                  <a:pt x="36054" y="995994"/>
                </a:lnTo>
                <a:lnTo>
                  <a:pt x="51381" y="1039394"/>
                </a:lnTo>
                <a:lnTo>
                  <a:pt x="69206" y="1081548"/>
                </a:lnTo>
                <a:lnTo>
                  <a:pt x="89438" y="1122368"/>
                </a:lnTo>
                <a:lnTo>
                  <a:pt x="111988" y="1161763"/>
                </a:lnTo>
                <a:lnTo>
                  <a:pt x="136767" y="1199645"/>
                </a:lnTo>
                <a:lnTo>
                  <a:pt x="163686" y="1235924"/>
                </a:lnTo>
                <a:lnTo>
                  <a:pt x="192654" y="1270510"/>
                </a:lnTo>
                <a:lnTo>
                  <a:pt x="223583" y="1303315"/>
                </a:lnTo>
                <a:lnTo>
                  <a:pt x="256383" y="1334248"/>
                </a:lnTo>
                <a:lnTo>
                  <a:pt x="290965" y="1363221"/>
                </a:lnTo>
                <a:lnTo>
                  <a:pt x="327239" y="1390143"/>
                </a:lnTo>
                <a:lnTo>
                  <a:pt x="365117" y="1414926"/>
                </a:lnTo>
                <a:lnTo>
                  <a:pt x="404508" y="1437480"/>
                </a:lnTo>
                <a:lnTo>
                  <a:pt x="445323" y="1457715"/>
                </a:lnTo>
                <a:lnTo>
                  <a:pt x="487473" y="1475542"/>
                </a:lnTo>
                <a:lnTo>
                  <a:pt x="530868" y="1490872"/>
                </a:lnTo>
                <a:lnTo>
                  <a:pt x="575419" y="1503616"/>
                </a:lnTo>
                <a:lnTo>
                  <a:pt x="621037" y="1513683"/>
                </a:lnTo>
                <a:lnTo>
                  <a:pt x="667632" y="1520985"/>
                </a:lnTo>
                <a:lnTo>
                  <a:pt x="715115" y="1525431"/>
                </a:lnTo>
                <a:lnTo>
                  <a:pt x="763397" y="1526933"/>
                </a:lnTo>
                <a:lnTo>
                  <a:pt x="811692" y="1525431"/>
                </a:lnTo>
                <a:lnTo>
                  <a:pt x="859188" y="1520985"/>
                </a:lnTo>
                <a:lnTo>
                  <a:pt x="905795" y="1513683"/>
                </a:lnTo>
                <a:lnTo>
                  <a:pt x="951424" y="1503616"/>
                </a:lnTo>
                <a:lnTo>
                  <a:pt x="995985" y="1490872"/>
                </a:lnTo>
                <a:lnTo>
                  <a:pt x="1039390" y="1475542"/>
                </a:lnTo>
                <a:lnTo>
                  <a:pt x="1081548" y="1457715"/>
                </a:lnTo>
                <a:lnTo>
                  <a:pt x="1122370" y="1437480"/>
                </a:lnTo>
                <a:lnTo>
                  <a:pt x="1161768" y="1414926"/>
                </a:lnTo>
                <a:lnTo>
                  <a:pt x="1199651" y="1390143"/>
                </a:lnTo>
                <a:lnTo>
                  <a:pt x="1235931" y="1363221"/>
                </a:lnTo>
                <a:lnTo>
                  <a:pt x="1270517" y="1334248"/>
                </a:lnTo>
                <a:lnTo>
                  <a:pt x="1303321" y="1303315"/>
                </a:lnTo>
                <a:lnTo>
                  <a:pt x="1334253" y="1270510"/>
                </a:lnTo>
                <a:lnTo>
                  <a:pt x="1363225" y="1235924"/>
                </a:lnTo>
                <a:lnTo>
                  <a:pt x="1390145" y="1199645"/>
                </a:lnTo>
                <a:lnTo>
                  <a:pt x="1414926" y="1161763"/>
                </a:lnTo>
                <a:lnTo>
                  <a:pt x="1437478" y="1122368"/>
                </a:lnTo>
                <a:lnTo>
                  <a:pt x="1457712" y="1081548"/>
                </a:lnTo>
                <a:lnTo>
                  <a:pt x="1475537" y="1039394"/>
                </a:lnTo>
                <a:lnTo>
                  <a:pt x="1490865" y="995994"/>
                </a:lnTo>
                <a:lnTo>
                  <a:pt x="1503607" y="951439"/>
                </a:lnTo>
                <a:lnTo>
                  <a:pt x="1513673" y="905817"/>
                </a:lnTo>
                <a:lnTo>
                  <a:pt x="1520973" y="859218"/>
                </a:lnTo>
                <a:lnTo>
                  <a:pt x="1525419" y="811732"/>
                </a:lnTo>
                <a:lnTo>
                  <a:pt x="1526921" y="763447"/>
                </a:lnTo>
                <a:lnTo>
                  <a:pt x="1525419" y="715160"/>
                </a:lnTo>
                <a:lnTo>
                  <a:pt x="1520973" y="667672"/>
                </a:lnTo>
                <a:lnTo>
                  <a:pt x="1513673" y="621072"/>
                </a:lnTo>
                <a:lnTo>
                  <a:pt x="1503607" y="575450"/>
                </a:lnTo>
                <a:lnTo>
                  <a:pt x="1490865" y="530895"/>
                </a:lnTo>
                <a:lnTo>
                  <a:pt x="1475537" y="487496"/>
                </a:lnTo>
                <a:lnTo>
                  <a:pt x="1457712" y="445342"/>
                </a:lnTo>
                <a:lnTo>
                  <a:pt x="1437478" y="404524"/>
                </a:lnTo>
                <a:lnTo>
                  <a:pt x="1414926" y="365131"/>
                </a:lnTo>
                <a:lnTo>
                  <a:pt x="1390145" y="327251"/>
                </a:lnTo>
                <a:lnTo>
                  <a:pt x="1363225" y="290975"/>
                </a:lnTo>
                <a:lnTo>
                  <a:pt x="1334253" y="256391"/>
                </a:lnTo>
                <a:lnTo>
                  <a:pt x="1303321" y="223589"/>
                </a:lnTo>
                <a:lnTo>
                  <a:pt x="1270517" y="192659"/>
                </a:lnTo>
                <a:lnTo>
                  <a:pt x="1235931" y="163690"/>
                </a:lnTo>
                <a:lnTo>
                  <a:pt x="1199651" y="136770"/>
                </a:lnTo>
                <a:lnTo>
                  <a:pt x="1161768" y="111990"/>
                </a:lnTo>
                <a:lnTo>
                  <a:pt x="1122370" y="89440"/>
                </a:lnTo>
                <a:lnTo>
                  <a:pt x="1081548" y="69207"/>
                </a:lnTo>
                <a:lnTo>
                  <a:pt x="1039390" y="51382"/>
                </a:lnTo>
                <a:lnTo>
                  <a:pt x="995985" y="36054"/>
                </a:lnTo>
                <a:lnTo>
                  <a:pt x="951424" y="23313"/>
                </a:lnTo>
                <a:lnTo>
                  <a:pt x="905795" y="13247"/>
                </a:lnTo>
                <a:lnTo>
                  <a:pt x="859188" y="5947"/>
                </a:lnTo>
                <a:lnTo>
                  <a:pt x="811692" y="1501"/>
                </a:lnTo>
                <a:lnTo>
                  <a:pt x="763397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6"/>
          <p:cNvSpPr/>
          <p:nvPr/>
        </p:nvSpPr>
        <p:spPr>
          <a:xfrm>
            <a:off x="2551943" y="4782145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0" y="763447"/>
                </a:moveTo>
                <a:lnTo>
                  <a:pt x="1501" y="715160"/>
                </a:lnTo>
                <a:lnTo>
                  <a:pt x="5947" y="667672"/>
                </a:lnTo>
                <a:lnTo>
                  <a:pt x="13247" y="621072"/>
                </a:lnTo>
                <a:lnTo>
                  <a:pt x="23313" y="575450"/>
                </a:lnTo>
                <a:lnTo>
                  <a:pt x="36054" y="530895"/>
                </a:lnTo>
                <a:lnTo>
                  <a:pt x="51381" y="487496"/>
                </a:lnTo>
                <a:lnTo>
                  <a:pt x="69206" y="445342"/>
                </a:lnTo>
                <a:lnTo>
                  <a:pt x="89438" y="404524"/>
                </a:lnTo>
                <a:lnTo>
                  <a:pt x="111988" y="365131"/>
                </a:lnTo>
                <a:lnTo>
                  <a:pt x="136767" y="327251"/>
                </a:lnTo>
                <a:lnTo>
                  <a:pt x="163686" y="290975"/>
                </a:lnTo>
                <a:lnTo>
                  <a:pt x="192654" y="256391"/>
                </a:lnTo>
                <a:lnTo>
                  <a:pt x="223583" y="223589"/>
                </a:lnTo>
                <a:lnTo>
                  <a:pt x="256383" y="192659"/>
                </a:lnTo>
                <a:lnTo>
                  <a:pt x="290965" y="163690"/>
                </a:lnTo>
                <a:lnTo>
                  <a:pt x="327239" y="136770"/>
                </a:lnTo>
                <a:lnTo>
                  <a:pt x="365117" y="111990"/>
                </a:lnTo>
                <a:lnTo>
                  <a:pt x="404508" y="89440"/>
                </a:lnTo>
                <a:lnTo>
                  <a:pt x="445323" y="69207"/>
                </a:lnTo>
                <a:lnTo>
                  <a:pt x="487473" y="51382"/>
                </a:lnTo>
                <a:lnTo>
                  <a:pt x="530868" y="36054"/>
                </a:lnTo>
                <a:lnTo>
                  <a:pt x="575419" y="23313"/>
                </a:lnTo>
                <a:lnTo>
                  <a:pt x="621037" y="13247"/>
                </a:lnTo>
                <a:lnTo>
                  <a:pt x="667632" y="5947"/>
                </a:lnTo>
                <a:lnTo>
                  <a:pt x="715115" y="1501"/>
                </a:lnTo>
                <a:lnTo>
                  <a:pt x="763397" y="0"/>
                </a:lnTo>
                <a:lnTo>
                  <a:pt x="811692" y="1501"/>
                </a:lnTo>
                <a:lnTo>
                  <a:pt x="859188" y="5947"/>
                </a:lnTo>
                <a:lnTo>
                  <a:pt x="905795" y="13247"/>
                </a:lnTo>
                <a:lnTo>
                  <a:pt x="951424" y="23313"/>
                </a:lnTo>
                <a:lnTo>
                  <a:pt x="995985" y="36054"/>
                </a:lnTo>
                <a:lnTo>
                  <a:pt x="1039390" y="51382"/>
                </a:lnTo>
                <a:lnTo>
                  <a:pt x="1081548" y="69207"/>
                </a:lnTo>
                <a:lnTo>
                  <a:pt x="1122370" y="89440"/>
                </a:lnTo>
                <a:lnTo>
                  <a:pt x="1161768" y="111990"/>
                </a:lnTo>
                <a:lnTo>
                  <a:pt x="1199651" y="136770"/>
                </a:lnTo>
                <a:lnTo>
                  <a:pt x="1235931" y="163690"/>
                </a:lnTo>
                <a:lnTo>
                  <a:pt x="1270517" y="192659"/>
                </a:lnTo>
                <a:lnTo>
                  <a:pt x="1303321" y="223589"/>
                </a:lnTo>
                <a:lnTo>
                  <a:pt x="1334253" y="256391"/>
                </a:lnTo>
                <a:lnTo>
                  <a:pt x="1363225" y="290975"/>
                </a:lnTo>
                <a:lnTo>
                  <a:pt x="1390145" y="327251"/>
                </a:lnTo>
                <a:lnTo>
                  <a:pt x="1414926" y="365131"/>
                </a:lnTo>
                <a:lnTo>
                  <a:pt x="1437478" y="404524"/>
                </a:lnTo>
                <a:lnTo>
                  <a:pt x="1457712" y="445342"/>
                </a:lnTo>
                <a:lnTo>
                  <a:pt x="1475537" y="487496"/>
                </a:lnTo>
                <a:lnTo>
                  <a:pt x="1490865" y="530895"/>
                </a:lnTo>
                <a:lnTo>
                  <a:pt x="1503607" y="575450"/>
                </a:lnTo>
                <a:lnTo>
                  <a:pt x="1513673" y="621072"/>
                </a:lnTo>
                <a:lnTo>
                  <a:pt x="1520973" y="667672"/>
                </a:lnTo>
                <a:lnTo>
                  <a:pt x="1525419" y="715160"/>
                </a:lnTo>
                <a:lnTo>
                  <a:pt x="1526921" y="763447"/>
                </a:lnTo>
                <a:lnTo>
                  <a:pt x="1525419" y="811732"/>
                </a:lnTo>
                <a:lnTo>
                  <a:pt x="1520973" y="859218"/>
                </a:lnTo>
                <a:lnTo>
                  <a:pt x="1513673" y="905817"/>
                </a:lnTo>
                <a:lnTo>
                  <a:pt x="1503607" y="951439"/>
                </a:lnTo>
                <a:lnTo>
                  <a:pt x="1490865" y="995994"/>
                </a:lnTo>
                <a:lnTo>
                  <a:pt x="1475537" y="1039394"/>
                </a:lnTo>
                <a:lnTo>
                  <a:pt x="1457712" y="1081548"/>
                </a:lnTo>
                <a:lnTo>
                  <a:pt x="1437478" y="1122368"/>
                </a:lnTo>
                <a:lnTo>
                  <a:pt x="1414926" y="1161763"/>
                </a:lnTo>
                <a:lnTo>
                  <a:pt x="1390145" y="1199645"/>
                </a:lnTo>
                <a:lnTo>
                  <a:pt x="1363225" y="1235924"/>
                </a:lnTo>
                <a:lnTo>
                  <a:pt x="1334253" y="1270510"/>
                </a:lnTo>
                <a:lnTo>
                  <a:pt x="1303321" y="1303315"/>
                </a:lnTo>
                <a:lnTo>
                  <a:pt x="1270517" y="1334248"/>
                </a:lnTo>
                <a:lnTo>
                  <a:pt x="1235931" y="1363221"/>
                </a:lnTo>
                <a:lnTo>
                  <a:pt x="1199651" y="1390143"/>
                </a:lnTo>
                <a:lnTo>
                  <a:pt x="1161768" y="1414926"/>
                </a:lnTo>
                <a:lnTo>
                  <a:pt x="1122370" y="1437480"/>
                </a:lnTo>
                <a:lnTo>
                  <a:pt x="1081548" y="1457715"/>
                </a:lnTo>
                <a:lnTo>
                  <a:pt x="1039390" y="1475542"/>
                </a:lnTo>
                <a:lnTo>
                  <a:pt x="995985" y="1490872"/>
                </a:lnTo>
                <a:lnTo>
                  <a:pt x="951424" y="1503616"/>
                </a:lnTo>
                <a:lnTo>
                  <a:pt x="905795" y="1513683"/>
                </a:lnTo>
                <a:lnTo>
                  <a:pt x="859188" y="1520985"/>
                </a:lnTo>
                <a:lnTo>
                  <a:pt x="811692" y="1525431"/>
                </a:lnTo>
                <a:lnTo>
                  <a:pt x="763397" y="1526933"/>
                </a:lnTo>
                <a:lnTo>
                  <a:pt x="715115" y="1525431"/>
                </a:lnTo>
                <a:lnTo>
                  <a:pt x="667632" y="1520985"/>
                </a:lnTo>
                <a:lnTo>
                  <a:pt x="621037" y="1513683"/>
                </a:lnTo>
                <a:lnTo>
                  <a:pt x="575419" y="1503616"/>
                </a:lnTo>
                <a:lnTo>
                  <a:pt x="530868" y="1490872"/>
                </a:lnTo>
                <a:lnTo>
                  <a:pt x="487473" y="1475542"/>
                </a:lnTo>
                <a:lnTo>
                  <a:pt x="445323" y="1457715"/>
                </a:lnTo>
                <a:lnTo>
                  <a:pt x="404508" y="1437480"/>
                </a:lnTo>
                <a:lnTo>
                  <a:pt x="365117" y="1414926"/>
                </a:lnTo>
                <a:lnTo>
                  <a:pt x="327239" y="1390143"/>
                </a:lnTo>
                <a:lnTo>
                  <a:pt x="290965" y="1363221"/>
                </a:lnTo>
                <a:lnTo>
                  <a:pt x="256383" y="1334248"/>
                </a:lnTo>
                <a:lnTo>
                  <a:pt x="223583" y="1303315"/>
                </a:lnTo>
                <a:lnTo>
                  <a:pt x="192654" y="1270510"/>
                </a:lnTo>
                <a:lnTo>
                  <a:pt x="163686" y="1235924"/>
                </a:lnTo>
                <a:lnTo>
                  <a:pt x="136767" y="1199645"/>
                </a:lnTo>
                <a:lnTo>
                  <a:pt x="111988" y="1161763"/>
                </a:lnTo>
                <a:lnTo>
                  <a:pt x="89438" y="1122368"/>
                </a:lnTo>
                <a:lnTo>
                  <a:pt x="69206" y="1081548"/>
                </a:lnTo>
                <a:lnTo>
                  <a:pt x="51381" y="1039394"/>
                </a:lnTo>
                <a:lnTo>
                  <a:pt x="36054" y="995994"/>
                </a:lnTo>
                <a:lnTo>
                  <a:pt x="23313" y="951439"/>
                </a:lnTo>
                <a:lnTo>
                  <a:pt x="13247" y="905817"/>
                </a:lnTo>
                <a:lnTo>
                  <a:pt x="5947" y="859218"/>
                </a:lnTo>
                <a:lnTo>
                  <a:pt x="1501" y="811732"/>
                </a:lnTo>
                <a:lnTo>
                  <a:pt x="0" y="76344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7"/>
          <p:cNvSpPr txBox="1"/>
          <p:nvPr/>
        </p:nvSpPr>
        <p:spPr>
          <a:xfrm>
            <a:off x="2808102" y="5379248"/>
            <a:ext cx="1014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IZ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28"/>
          <p:cNvSpPr/>
          <p:nvPr/>
        </p:nvSpPr>
        <p:spPr>
          <a:xfrm rot="21030107">
            <a:off x="2676911" y="4241632"/>
            <a:ext cx="576071" cy="518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9"/>
          <p:cNvSpPr/>
          <p:nvPr/>
        </p:nvSpPr>
        <p:spPr>
          <a:xfrm rot="21030107">
            <a:off x="2940564" y="4491568"/>
            <a:ext cx="85343" cy="85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0"/>
          <p:cNvSpPr/>
          <p:nvPr/>
        </p:nvSpPr>
        <p:spPr>
          <a:xfrm rot="21030107">
            <a:off x="2719711" y="4263857"/>
            <a:ext cx="490220" cy="433705"/>
          </a:xfrm>
          <a:custGeom>
            <a:avLst/>
            <a:gdLst/>
            <a:ahLst/>
            <a:cxnLst/>
            <a:rect l="l" t="t" r="r" b="b"/>
            <a:pathLst>
              <a:path w="490220" h="433704">
                <a:moveTo>
                  <a:pt x="423149" y="240665"/>
                </a:moveTo>
                <a:lnTo>
                  <a:pt x="98043" y="240665"/>
                </a:lnTo>
                <a:lnTo>
                  <a:pt x="160655" y="433451"/>
                </a:lnTo>
                <a:lnTo>
                  <a:pt x="454787" y="337947"/>
                </a:lnTo>
                <a:lnTo>
                  <a:pt x="423149" y="240665"/>
                </a:lnTo>
                <a:close/>
              </a:path>
              <a:path w="490220" h="433704">
                <a:moveTo>
                  <a:pt x="182372" y="0"/>
                </a:moveTo>
                <a:lnTo>
                  <a:pt x="0" y="272415"/>
                </a:lnTo>
                <a:lnTo>
                  <a:pt x="98043" y="240665"/>
                </a:lnTo>
                <a:lnTo>
                  <a:pt x="423149" y="240665"/>
                </a:lnTo>
                <a:lnTo>
                  <a:pt x="392049" y="145034"/>
                </a:lnTo>
                <a:lnTo>
                  <a:pt x="490093" y="113284"/>
                </a:lnTo>
                <a:lnTo>
                  <a:pt x="18237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1"/>
          <p:cNvSpPr/>
          <p:nvPr/>
        </p:nvSpPr>
        <p:spPr>
          <a:xfrm>
            <a:off x="1614693" y="2564904"/>
            <a:ext cx="1650492" cy="16504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2"/>
          <p:cNvSpPr/>
          <p:nvPr/>
        </p:nvSpPr>
        <p:spPr>
          <a:xfrm>
            <a:off x="1675908" y="2628152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763523" y="0"/>
                </a:moveTo>
                <a:lnTo>
                  <a:pt x="715242" y="1502"/>
                </a:lnTo>
                <a:lnTo>
                  <a:pt x="667757" y="5949"/>
                </a:lnTo>
                <a:lnTo>
                  <a:pt x="621159" y="13252"/>
                </a:lnTo>
                <a:lnTo>
                  <a:pt x="575538" y="23321"/>
                </a:lnTo>
                <a:lnTo>
                  <a:pt x="530983" y="36066"/>
                </a:lnTo>
                <a:lnTo>
                  <a:pt x="487582" y="51399"/>
                </a:lnTo>
                <a:lnTo>
                  <a:pt x="445427" y="69229"/>
                </a:lnTo>
                <a:lnTo>
                  <a:pt x="404606" y="89467"/>
                </a:lnTo>
                <a:lnTo>
                  <a:pt x="365209" y="112023"/>
                </a:lnTo>
                <a:lnTo>
                  <a:pt x="327324" y="136809"/>
                </a:lnTo>
                <a:lnTo>
                  <a:pt x="291043" y="163735"/>
                </a:lnTo>
                <a:lnTo>
                  <a:pt x="256454" y="192710"/>
                </a:lnTo>
                <a:lnTo>
                  <a:pt x="223646" y="223646"/>
                </a:lnTo>
                <a:lnTo>
                  <a:pt x="192710" y="256454"/>
                </a:lnTo>
                <a:lnTo>
                  <a:pt x="163735" y="291043"/>
                </a:lnTo>
                <a:lnTo>
                  <a:pt x="136809" y="327324"/>
                </a:lnTo>
                <a:lnTo>
                  <a:pt x="112023" y="365209"/>
                </a:lnTo>
                <a:lnTo>
                  <a:pt x="89467" y="404606"/>
                </a:lnTo>
                <a:lnTo>
                  <a:pt x="69229" y="445427"/>
                </a:lnTo>
                <a:lnTo>
                  <a:pt x="51399" y="487582"/>
                </a:lnTo>
                <a:lnTo>
                  <a:pt x="36066" y="530983"/>
                </a:lnTo>
                <a:lnTo>
                  <a:pt x="23321" y="575538"/>
                </a:lnTo>
                <a:lnTo>
                  <a:pt x="13252" y="621159"/>
                </a:lnTo>
                <a:lnTo>
                  <a:pt x="5949" y="667757"/>
                </a:lnTo>
                <a:lnTo>
                  <a:pt x="1502" y="715242"/>
                </a:lnTo>
                <a:lnTo>
                  <a:pt x="0" y="763523"/>
                </a:lnTo>
                <a:lnTo>
                  <a:pt x="1502" y="811805"/>
                </a:lnTo>
                <a:lnTo>
                  <a:pt x="5949" y="859288"/>
                </a:lnTo>
                <a:lnTo>
                  <a:pt x="13252" y="905883"/>
                </a:lnTo>
                <a:lnTo>
                  <a:pt x="23321" y="951501"/>
                </a:lnTo>
                <a:lnTo>
                  <a:pt x="36066" y="996052"/>
                </a:lnTo>
                <a:lnTo>
                  <a:pt x="51399" y="1039447"/>
                </a:lnTo>
                <a:lnTo>
                  <a:pt x="69229" y="1081597"/>
                </a:lnTo>
                <a:lnTo>
                  <a:pt x="89467" y="1122412"/>
                </a:lnTo>
                <a:lnTo>
                  <a:pt x="112023" y="1161803"/>
                </a:lnTo>
                <a:lnTo>
                  <a:pt x="136809" y="1199681"/>
                </a:lnTo>
                <a:lnTo>
                  <a:pt x="163735" y="1235955"/>
                </a:lnTo>
                <a:lnTo>
                  <a:pt x="192710" y="1270537"/>
                </a:lnTo>
                <a:lnTo>
                  <a:pt x="223647" y="1303337"/>
                </a:lnTo>
                <a:lnTo>
                  <a:pt x="256454" y="1334266"/>
                </a:lnTo>
                <a:lnTo>
                  <a:pt x="291043" y="1363234"/>
                </a:lnTo>
                <a:lnTo>
                  <a:pt x="327324" y="1390153"/>
                </a:lnTo>
                <a:lnTo>
                  <a:pt x="365209" y="1414932"/>
                </a:lnTo>
                <a:lnTo>
                  <a:pt x="404606" y="1437482"/>
                </a:lnTo>
                <a:lnTo>
                  <a:pt x="445427" y="1457714"/>
                </a:lnTo>
                <a:lnTo>
                  <a:pt x="487582" y="1475539"/>
                </a:lnTo>
                <a:lnTo>
                  <a:pt x="530983" y="1490866"/>
                </a:lnTo>
                <a:lnTo>
                  <a:pt x="575538" y="1503607"/>
                </a:lnTo>
                <a:lnTo>
                  <a:pt x="621159" y="1513673"/>
                </a:lnTo>
                <a:lnTo>
                  <a:pt x="667757" y="1520973"/>
                </a:lnTo>
                <a:lnTo>
                  <a:pt x="715242" y="1525419"/>
                </a:lnTo>
                <a:lnTo>
                  <a:pt x="763523" y="1526920"/>
                </a:lnTo>
                <a:lnTo>
                  <a:pt x="811805" y="1525419"/>
                </a:lnTo>
                <a:lnTo>
                  <a:pt x="859290" y="1520973"/>
                </a:lnTo>
                <a:lnTo>
                  <a:pt x="905888" y="1513673"/>
                </a:lnTo>
                <a:lnTo>
                  <a:pt x="951509" y="1503607"/>
                </a:lnTo>
                <a:lnTo>
                  <a:pt x="996064" y="1490866"/>
                </a:lnTo>
                <a:lnTo>
                  <a:pt x="1039465" y="1475539"/>
                </a:lnTo>
                <a:lnTo>
                  <a:pt x="1081620" y="1457714"/>
                </a:lnTo>
                <a:lnTo>
                  <a:pt x="1122441" y="1437482"/>
                </a:lnTo>
                <a:lnTo>
                  <a:pt x="1161838" y="1414932"/>
                </a:lnTo>
                <a:lnTo>
                  <a:pt x="1199723" y="1390153"/>
                </a:lnTo>
                <a:lnTo>
                  <a:pt x="1236004" y="1363234"/>
                </a:lnTo>
                <a:lnTo>
                  <a:pt x="1270593" y="1334266"/>
                </a:lnTo>
                <a:lnTo>
                  <a:pt x="1303401" y="1303337"/>
                </a:lnTo>
                <a:lnTo>
                  <a:pt x="1334337" y="1270537"/>
                </a:lnTo>
                <a:lnTo>
                  <a:pt x="1363312" y="1235955"/>
                </a:lnTo>
                <a:lnTo>
                  <a:pt x="1390238" y="1199681"/>
                </a:lnTo>
                <a:lnTo>
                  <a:pt x="1415024" y="1161803"/>
                </a:lnTo>
                <a:lnTo>
                  <a:pt x="1437580" y="1122412"/>
                </a:lnTo>
                <a:lnTo>
                  <a:pt x="1457818" y="1081597"/>
                </a:lnTo>
                <a:lnTo>
                  <a:pt x="1475648" y="1039447"/>
                </a:lnTo>
                <a:lnTo>
                  <a:pt x="1490981" y="996052"/>
                </a:lnTo>
                <a:lnTo>
                  <a:pt x="1503726" y="951501"/>
                </a:lnTo>
                <a:lnTo>
                  <a:pt x="1513795" y="905883"/>
                </a:lnTo>
                <a:lnTo>
                  <a:pt x="1521098" y="859288"/>
                </a:lnTo>
                <a:lnTo>
                  <a:pt x="1525545" y="811805"/>
                </a:lnTo>
                <a:lnTo>
                  <a:pt x="1527048" y="763523"/>
                </a:lnTo>
                <a:lnTo>
                  <a:pt x="1525545" y="715242"/>
                </a:lnTo>
                <a:lnTo>
                  <a:pt x="1521098" y="667757"/>
                </a:lnTo>
                <a:lnTo>
                  <a:pt x="1513795" y="621159"/>
                </a:lnTo>
                <a:lnTo>
                  <a:pt x="1503726" y="575538"/>
                </a:lnTo>
                <a:lnTo>
                  <a:pt x="1490981" y="530983"/>
                </a:lnTo>
                <a:lnTo>
                  <a:pt x="1475648" y="487582"/>
                </a:lnTo>
                <a:lnTo>
                  <a:pt x="1457818" y="445427"/>
                </a:lnTo>
                <a:lnTo>
                  <a:pt x="1437580" y="404606"/>
                </a:lnTo>
                <a:lnTo>
                  <a:pt x="1415024" y="365209"/>
                </a:lnTo>
                <a:lnTo>
                  <a:pt x="1390238" y="327324"/>
                </a:lnTo>
                <a:lnTo>
                  <a:pt x="1363312" y="291043"/>
                </a:lnTo>
                <a:lnTo>
                  <a:pt x="1334337" y="256454"/>
                </a:lnTo>
                <a:lnTo>
                  <a:pt x="1303401" y="223646"/>
                </a:lnTo>
                <a:lnTo>
                  <a:pt x="1270593" y="192710"/>
                </a:lnTo>
                <a:lnTo>
                  <a:pt x="1236004" y="163735"/>
                </a:lnTo>
                <a:lnTo>
                  <a:pt x="1199723" y="136809"/>
                </a:lnTo>
                <a:lnTo>
                  <a:pt x="1161838" y="112023"/>
                </a:lnTo>
                <a:lnTo>
                  <a:pt x="1122441" y="89467"/>
                </a:lnTo>
                <a:lnTo>
                  <a:pt x="1081620" y="69229"/>
                </a:lnTo>
                <a:lnTo>
                  <a:pt x="1039465" y="51399"/>
                </a:lnTo>
                <a:lnTo>
                  <a:pt x="996064" y="36066"/>
                </a:lnTo>
                <a:lnTo>
                  <a:pt x="951509" y="23321"/>
                </a:lnTo>
                <a:lnTo>
                  <a:pt x="905888" y="13252"/>
                </a:lnTo>
                <a:lnTo>
                  <a:pt x="859290" y="5949"/>
                </a:lnTo>
                <a:lnTo>
                  <a:pt x="811805" y="1502"/>
                </a:lnTo>
                <a:lnTo>
                  <a:pt x="763523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3"/>
          <p:cNvSpPr/>
          <p:nvPr/>
        </p:nvSpPr>
        <p:spPr>
          <a:xfrm>
            <a:off x="1675908" y="2628152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0" y="763523"/>
                </a:moveTo>
                <a:lnTo>
                  <a:pt x="1502" y="715242"/>
                </a:lnTo>
                <a:lnTo>
                  <a:pt x="5949" y="667757"/>
                </a:lnTo>
                <a:lnTo>
                  <a:pt x="13252" y="621159"/>
                </a:lnTo>
                <a:lnTo>
                  <a:pt x="23321" y="575538"/>
                </a:lnTo>
                <a:lnTo>
                  <a:pt x="36066" y="530983"/>
                </a:lnTo>
                <a:lnTo>
                  <a:pt x="51399" y="487582"/>
                </a:lnTo>
                <a:lnTo>
                  <a:pt x="69229" y="445427"/>
                </a:lnTo>
                <a:lnTo>
                  <a:pt x="89467" y="404606"/>
                </a:lnTo>
                <a:lnTo>
                  <a:pt x="112023" y="365209"/>
                </a:lnTo>
                <a:lnTo>
                  <a:pt x="136809" y="327324"/>
                </a:lnTo>
                <a:lnTo>
                  <a:pt x="163735" y="291043"/>
                </a:lnTo>
                <a:lnTo>
                  <a:pt x="192710" y="256454"/>
                </a:lnTo>
                <a:lnTo>
                  <a:pt x="223646" y="223646"/>
                </a:lnTo>
                <a:lnTo>
                  <a:pt x="256454" y="192710"/>
                </a:lnTo>
                <a:lnTo>
                  <a:pt x="291043" y="163735"/>
                </a:lnTo>
                <a:lnTo>
                  <a:pt x="327324" y="136809"/>
                </a:lnTo>
                <a:lnTo>
                  <a:pt x="365209" y="112023"/>
                </a:lnTo>
                <a:lnTo>
                  <a:pt x="404606" y="89467"/>
                </a:lnTo>
                <a:lnTo>
                  <a:pt x="445427" y="69229"/>
                </a:lnTo>
                <a:lnTo>
                  <a:pt x="487582" y="51399"/>
                </a:lnTo>
                <a:lnTo>
                  <a:pt x="530983" y="36066"/>
                </a:lnTo>
                <a:lnTo>
                  <a:pt x="575538" y="23321"/>
                </a:lnTo>
                <a:lnTo>
                  <a:pt x="621159" y="13252"/>
                </a:lnTo>
                <a:lnTo>
                  <a:pt x="667757" y="5949"/>
                </a:lnTo>
                <a:lnTo>
                  <a:pt x="715242" y="1502"/>
                </a:lnTo>
                <a:lnTo>
                  <a:pt x="763523" y="0"/>
                </a:lnTo>
                <a:lnTo>
                  <a:pt x="811805" y="1502"/>
                </a:lnTo>
                <a:lnTo>
                  <a:pt x="859290" y="5949"/>
                </a:lnTo>
                <a:lnTo>
                  <a:pt x="905888" y="13252"/>
                </a:lnTo>
                <a:lnTo>
                  <a:pt x="951509" y="23321"/>
                </a:lnTo>
                <a:lnTo>
                  <a:pt x="996064" y="36066"/>
                </a:lnTo>
                <a:lnTo>
                  <a:pt x="1039465" y="51399"/>
                </a:lnTo>
                <a:lnTo>
                  <a:pt x="1081620" y="69229"/>
                </a:lnTo>
                <a:lnTo>
                  <a:pt x="1122441" y="89467"/>
                </a:lnTo>
                <a:lnTo>
                  <a:pt x="1161838" y="112023"/>
                </a:lnTo>
                <a:lnTo>
                  <a:pt x="1199723" y="136809"/>
                </a:lnTo>
                <a:lnTo>
                  <a:pt x="1236004" y="163735"/>
                </a:lnTo>
                <a:lnTo>
                  <a:pt x="1270593" y="192710"/>
                </a:lnTo>
                <a:lnTo>
                  <a:pt x="1303401" y="223646"/>
                </a:lnTo>
                <a:lnTo>
                  <a:pt x="1334337" y="256454"/>
                </a:lnTo>
                <a:lnTo>
                  <a:pt x="1363312" y="291043"/>
                </a:lnTo>
                <a:lnTo>
                  <a:pt x="1390238" y="327324"/>
                </a:lnTo>
                <a:lnTo>
                  <a:pt x="1415024" y="365209"/>
                </a:lnTo>
                <a:lnTo>
                  <a:pt x="1437580" y="404606"/>
                </a:lnTo>
                <a:lnTo>
                  <a:pt x="1457818" y="445427"/>
                </a:lnTo>
                <a:lnTo>
                  <a:pt x="1475648" y="487582"/>
                </a:lnTo>
                <a:lnTo>
                  <a:pt x="1490981" y="530983"/>
                </a:lnTo>
                <a:lnTo>
                  <a:pt x="1503726" y="575538"/>
                </a:lnTo>
                <a:lnTo>
                  <a:pt x="1513795" y="621159"/>
                </a:lnTo>
                <a:lnTo>
                  <a:pt x="1521098" y="667757"/>
                </a:lnTo>
                <a:lnTo>
                  <a:pt x="1525545" y="715242"/>
                </a:lnTo>
                <a:lnTo>
                  <a:pt x="1527048" y="763523"/>
                </a:lnTo>
                <a:lnTo>
                  <a:pt x="1525545" y="811805"/>
                </a:lnTo>
                <a:lnTo>
                  <a:pt x="1521098" y="859288"/>
                </a:lnTo>
                <a:lnTo>
                  <a:pt x="1513795" y="905883"/>
                </a:lnTo>
                <a:lnTo>
                  <a:pt x="1503726" y="951501"/>
                </a:lnTo>
                <a:lnTo>
                  <a:pt x="1490981" y="996052"/>
                </a:lnTo>
                <a:lnTo>
                  <a:pt x="1475648" y="1039447"/>
                </a:lnTo>
                <a:lnTo>
                  <a:pt x="1457818" y="1081597"/>
                </a:lnTo>
                <a:lnTo>
                  <a:pt x="1437580" y="1122412"/>
                </a:lnTo>
                <a:lnTo>
                  <a:pt x="1415024" y="1161803"/>
                </a:lnTo>
                <a:lnTo>
                  <a:pt x="1390238" y="1199681"/>
                </a:lnTo>
                <a:lnTo>
                  <a:pt x="1363312" y="1235955"/>
                </a:lnTo>
                <a:lnTo>
                  <a:pt x="1334337" y="1270537"/>
                </a:lnTo>
                <a:lnTo>
                  <a:pt x="1303401" y="1303337"/>
                </a:lnTo>
                <a:lnTo>
                  <a:pt x="1270593" y="1334266"/>
                </a:lnTo>
                <a:lnTo>
                  <a:pt x="1236004" y="1363234"/>
                </a:lnTo>
                <a:lnTo>
                  <a:pt x="1199723" y="1390153"/>
                </a:lnTo>
                <a:lnTo>
                  <a:pt x="1161838" y="1414932"/>
                </a:lnTo>
                <a:lnTo>
                  <a:pt x="1122441" y="1437482"/>
                </a:lnTo>
                <a:lnTo>
                  <a:pt x="1081620" y="1457714"/>
                </a:lnTo>
                <a:lnTo>
                  <a:pt x="1039465" y="1475539"/>
                </a:lnTo>
                <a:lnTo>
                  <a:pt x="996064" y="1490866"/>
                </a:lnTo>
                <a:lnTo>
                  <a:pt x="951509" y="1503607"/>
                </a:lnTo>
                <a:lnTo>
                  <a:pt x="905888" y="1513673"/>
                </a:lnTo>
                <a:lnTo>
                  <a:pt x="859290" y="1520973"/>
                </a:lnTo>
                <a:lnTo>
                  <a:pt x="811805" y="1525419"/>
                </a:lnTo>
                <a:lnTo>
                  <a:pt x="763523" y="1526920"/>
                </a:lnTo>
                <a:lnTo>
                  <a:pt x="715242" y="1525419"/>
                </a:lnTo>
                <a:lnTo>
                  <a:pt x="667757" y="1520973"/>
                </a:lnTo>
                <a:lnTo>
                  <a:pt x="621159" y="1513673"/>
                </a:lnTo>
                <a:lnTo>
                  <a:pt x="575538" y="1503607"/>
                </a:lnTo>
                <a:lnTo>
                  <a:pt x="530983" y="1490866"/>
                </a:lnTo>
                <a:lnTo>
                  <a:pt x="487582" y="1475539"/>
                </a:lnTo>
                <a:lnTo>
                  <a:pt x="445427" y="1457714"/>
                </a:lnTo>
                <a:lnTo>
                  <a:pt x="404606" y="1437482"/>
                </a:lnTo>
                <a:lnTo>
                  <a:pt x="365209" y="1414932"/>
                </a:lnTo>
                <a:lnTo>
                  <a:pt x="327324" y="1390153"/>
                </a:lnTo>
                <a:lnTo>
                  <a:pt x="291043" y="1363234"/>
                </a:lnTo>
                <a:lnTo>
                  <a:pt x="256454" y="1334266"/>
                </a:lnTo>
                <a:lnTo>
                  <a:pt x="223646" y="1303337"/>
                </a:lnTo>
                <a:lnTo>
                  <a:pt x="192710" y="1270537"/>
                </a:lnTo>
                <a:lnTo>
                  <a:pt x="163735" y="1235955"/>
                </a:lnTo>
                <a:lnTo>
                  <a:pt x="136809" y="1199681"/>
                </a:lnTo>
                <a:lnTo>
                  <a:pt x="112023" y="1161803"/>
                </a:lnTo>
                <a:lnTo>
                  <a:pt x="89467" y="1122412"/>
                </a:lnTo>
                <a:lnTo>
                  <a:pt x="69229" y="1081597"/>
                </a:lnTo>
                <a:lnTo>
                  <a:pt x="51399" y="1039447"/>
                </a:lnTo>
                <a:lnTo>
                  <a:pt x="36066" y="996052"/>
                </a:lnTo>
                <a:lnTo>
                  <a:pt x="23321" y="951501"/>
                </a:lnTo>
                <a:lnTo>
                  <a:pt x="13252" y="905883"/>
                </a:lnTo>
                <a:lnTo>
                  <a:pt x="5949" y="859288"/>
                </a:lnTo>
                <a:lnTo>
                  <a:pt x="1502" y="811805"/>
                </a:lnTo>
                <a:lnTo>
                  <a:pt x="0" y="76352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4"/>
          <p:cNvSpPr txBox="1"/>
          <p:nvPr/>
        </p:nvSpPr>
        <p:spPr>
          <a:xfrm>
            <a:off x="2001536" y="2968512"/>
            <a:ext cx="875030" cy="689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26699"/>
              </a:lnSpc>
              <a:spcBef>
                <a:spcPts val="100"/>
              </a:spcBef>
            </a:pPr>
            <a:r>
              <a:rPr sz="1800" b="1" dirty="0" smtClean="0">
                <a:solidFill>
                  <a:srgbClr val="FFFFFF"/>
                </a:solidFill>
                <a:latin typeface="Calibri"/>
                <a:cs typeface="Calibri"/>
              </a:rPr>
              <a:t>SENSIB</a:t>
            </a:r>
            <a:r>
              <a:rPr lang="pt-BR" sz="1800" b="1" dirty="0" smtClean="0">
                <a:solidFill>
                  <a:srgbClr val="FFFFFF"/>
                </a:solidFill>
                <a:latin typeface="Calibri"/>
                <a:cs typeface="Calibri"/>
              </a:rPr>
              <a:t>I-LIZAR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6" name="object 35"/>
          <p:cNvSpPr/>
          <p:nvPr/>
        </p:nvSpPr>
        <p:spPr>
          <a:xfrm>
            <a:off x="3131840" y="2673480"/>
            <a:ext cx="504443" cy="5394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6"/>
          <p:cNvSpPr/>
          <p:nvPr/>
        </p:nvSpPr>
        <p:spPr>
          <a:xfrm>
            <a:off x="3337581" y="2918845"/>
            <a:ext cx="85344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7"/>
          <p:cNvSpPr/>
          <p:nvPr/>
        </p:nvSpPr>
        <p:spPr>
          <a:xfrm>
            <a:off x="3174766" y="2696849"/>
            <a:ext cx="419100" cy="452755"/>
          </a:xfrm>
          <a:custGeom>
            <a:avLst/>
            <a:gdLst/>
            <a:ahLst/>
            <a:cxnLst/>
            <a:rect l="l" t="t" r="r" b="b"/>
            <a:pathLst>
              <a:path w="419100" h="452755">
                <a:moveTo>
                  <a:pt x="103504" y="0"/>
                </a:moveTo>
                <a:lnTo>
                  <a:pt x="164084" y="83312"/>
                </a:lnTo>
                <a:lnTo>
                  <a:pt x="0" y="202564"/>
                </a:lnTo>
                <a:lnTo>
                  <a:pt x="181863" y="452754"/>
                </a:lnTo>
                <a:lnTo>
                  <a:pt x="345821" y="333501"/>
                </a:lnTo>
                <a:lnTo>
                  <a:pt x="409634" y="333501"/>
                </a:lnTo>
                <a:lnTo>
                  <a:pt x="419100" y="89280"/>
                </a:lnTo>
                <a:lnTo>
                  <a:pt x="103504" y="0"/>
                </a:lnTo>
                <a:close/>
              </a:path>
              <a:path w="419100" h="452755">
                <a:moveTo>
                  <a:pt x="409634" y="333501"/>
                </a:moveTo>
                <a:lnTo>
                  <a:pt x="345821" y="333501"/>
                </a:lnTo>
                <a:lnTo>
                  <a:pt x="406400" y="416940"/>
                </a:lnTo>
                <a:lnTo>
                  <a:pt x="409634" y="333501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tângulo 3"/>
          <p:cNvSpPr/>
          <p:nvPr/>
        </p:nvSpPr>
        <p:spPr>
          <a:xfrm>
            <a:off x="467218" y="1124744"/>
            <a:ext cx="8067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+mj-lt"/>
              </a:rPr>
              <a:t>INICIANDO UMA AULA DE MÚSICA</a:t>
            </a:r>
            <a:endParaRPr lang="pt-B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695479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6000" y="1188000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just">
              <a:spcAft>
                <a:spcPts val="0"/>
              </a:spcAft>
            </a:pPr>
            <a:r>
              <a:rPr lang="pt-BR" sz="2400" b="1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sz="2400" spc="200" dirty="0" smtClean="0">
                <a:latin typeface="+mn-lt"/>
              </a:rPr>
              <a:t>Felizmente</a:t>
            </a:r>
            <a:r>
              <a:rPr lang="pt-BR" sz="2400" spc="200" dirty="0">
                <a:latin typeface="+mn-lt"/>
              </a:rPr>
              <a:t>, já não deparamos corriqueiramente com os desenhos prontos que eram oferecidos às crianças para serem coloridos – conforme sugestões do professor ou professora ! -, e também estão cada vez mais distantes os dias em que se copiavam letras e números, muitas e muitas vezes, de modo mecânico e desprovido de significado. </a:t>
            </a:r>
            <a:endParaRPr lang="pt-BR" sz="2400" spc="200" dirty="0" smtClean="0">
              <a:latin typeface="+mn-lt"/>
            </a:endParaRPr>
          </a:p>
          <a:p>
            <a:pPr indent="457200" algn="just">
              <a:spcAft>
                <a:spcPts val="0"/>
              </a:spcAft>
            </a:pPr>
            <a:endParaRPr lang="pt-BR" sz="2400" spc="200" dirty="0" smtClean="0">
              <a:latin typeface="+mn-lt"/>
            </a:endParaRPr>
          </a:p>
          <a:p>
            <a:pPr indent="457200" algn="just">
              <a:spcAft>
                <a:spcPts val="0"/>
              </a:spcAft>
            </a:pPr>
            <a:r>
              <a:rPr lang="pt-BR" sz="2400" spc="200" dirty="0" smtClean="0">
                <a:latin typeface="+mn-lt"/>
              </a:rPr>
              <a:t>Mas </a:t>
            </a:r>
            <a:r>
              <a:rPr lang="pt-BR" sz="2400" spc="200" dirty="0">
                <a:latin typeface="+mn-lt"/>
              </a:rPr>
              <a:t>continuamos apenas cantando canções que já vêm prontas, tocando os instrumentos única e exclusivamente de acordo com as indicações prévias do professor, batendo o pulso, o ritmo etc</a:t>
            </a:r>
            <a:r>
              <a:rPr lang="pt-BR" sz="2400" spc="200" dirty="0" smtClean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172297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6000" y="1188000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just">
              <a:spcAft>
                <a:spcPts val="0"/>
              </a:spcAft>
            </a:pPr>
            <a:r>
              <a:rPr lang="pt-BR" sz="2400" spc="200" dirty="0" smtClean="0">
                <a:latin typeface="+mn-lt"/>
              </a:rPr>
              <a:t>Sempre acabam excluindo a </a:t>
            </a:r>
            <a:r>
              <a:rPr lang="pt-BR" sz="2400" spc="200" dirty="0">
                <a:latin typeface="+mn-lt"/>
              </a:rPr>
              <a:t>interação com a linguagem musical, que se dá pela exploração, pela pesquisa e criação, pela integração de subjetivo e objetivo, de sujeito e objeto, pela elaboração de hipóteses e comparação de possibilidades, pela ampliação de recursos, respeitando as experiências prévias, a maturidade, a cultura do aluno, seus interesses e sua motivação interna e externa.”</a:t>
            </a:r>
          </a:p>
          <a:p>
            <a:pPr algn="just"/>
            <a:endParaRPr lang="pt-BR" sz="2400" b="1" spc="200" dirty="0">
              <a:latin typeface="+mn-lt"/>
            </a:endParaRPr>
          </a:p>
          <a:p>
            <a:r>
              <a:rPr lang="pt-BR" b="1" spc="200" dirty="0">
                <a:latin typeface="+mn-lt"/>
              </a:rPr>
              <a:t>TECA  ALENCAR DE BRITO </a:t>
            </a:r>
            <a:endParaRPr lang="pt-BR" b="1" spc="200" dirty="0" smtClean="0">
              <a:latin typeface="+mn-lt"/>
            </a:endParaRPr>
          </a:p>
          <a:p>
            <a:r>
              <a:rPr lang="pt-BR" b="1" spc="200" dirty="0" smtClean="0">
                <a:solidFill>
                  <a:srgbClr val="FF0000"/>
                </a:solidFill>
                <a:latin typeface="+mn-lt"/>
              </a:rPr>
              <a:t>2003 </a:t>
            </a:r>
            <a:r>
              <a:rPr lang="pt-BR" b="1" spc="200" dirty="0">
                <a:solidFill>
                  <a:srgbClr val="FF0000"/>
                </a:solidFill>
                <a:latin typeface="+mn-lt"/>
              </a:rPr>
              <a:t>(15 anos atrás)</a:t>
            </a:r>
            <a:endParaRPr lang="pt-BR" b="1" dirty="0" smtClean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0879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000"/>
          </a:xfrm>
        </p:spPr>
        <p:txBody>
          <a:bodyPr anchor="ctr"/>
          <a:lstStyle/>
          <a:p>
            <a:r>
              <a:rPr lang="pt-BR" sz="4000" b="1" dirty="0" smtClean="0"/>
              <a:t>VAMOS BRINCAR</a:t>
            </a:r>
            <a:r>
              <a:rPr lang="pt-BR" sz="28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 smtClean="0"/>
              <a:t>Pula Peixe e Sapo </a:t>
            </a:r>
            <a:r>
              <a:rPr lang="pt-BR" sz="2400" b="1" u="sng" dirty="0">
                <a:hlinkClick r:id="rId2"/>
              </a:rPr>
              <a:t>https://www.youtube.com/watch?v=BgXJcHgMn70&amp;t=169s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b="1" dirty="0" err="1" smtClean="0"/>
              <a:t>Arram</a:t>
            </a:r>
            <a:r>
              <a:rPr lang="pt-BR" sz="2400" b="1" dirty="0" smtClean="0"/>
              <a:t> Sam </a:t>
            </a:r>
            <a:r>
              <a:rPr lang="pt-BR" sz="2400" b="1" dirty="0" err="1" smtClean="0"/>
              <a:t>Sam</a:t>
            </a:r>
            <a:r>
              <a:rPr lang="pt-BR" sz="2400" b="1" dirty="0" smtClean="0"/>
              <a:t> </a:t>
            </a:r>
            <a:r>
              <a:rPr lang="pl-PL" sz="2400" b="1" u="sng" dirty="0">
                <a:hlinkClick r:id="rId3"/>
              </a:rPr>
              <a:t>https://</a:t>
            </a:r>
            <a:r>
              <a:rPr lang="pl-PL" sz="2400" b="1" u="sng" dirty="0" smtClean="0">
                <a:hlinkClick r:id="rId3"/>
              </a:rPr>
              <a:t>www.youtube.com/watch?v=TNmjwRbBPCU</a:t>
            </a:r>
            <a:endParaRPr lang="pt-BR" sz="2800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709710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39552" y="1196752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pt-BR" sz="4000" b="1" dirty="0" smtClean="0">
                <a:latin typeface="+mj-lt"/>
              </a:rPr>
              <a:t>CURRÍCULO </a:t>
            </a:r>
            <a:r>
              <a:rPr lang="pt-BR" sz="4000" b="1" dirty="0">
                <a:latin typeface="+mj-lt"/>
              </a:rPr>
              <a:t>DE ARTE DA </a:t>
            </a:r>
            <a:endParaRPr lang="pt-BR" sz="4000" b="1" dirty="0" smtClean="0">
              <a:latin typeface="+mj-lt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pt-BR" sz="4000" b="1" dirty="0" smtClean="0">
                <a:latin typeface="+mj-lt"/>
              </a:rPr>
              <a:t>CIDADE </a:t>
            </a:r>
            <a:r>
              <a:rPr lang="pt-BR" sz="4000" b="1" dirty="0">
                <a:latin typeface="+mj-lt"/>
              </a:rPr>
              <a:t>DE SÃO </a:t>
            </a:r>
            <a:r>
              <a:rPr lang="pt-BR" sz="4000" b="1" dirty="0" smtClean="0">
                <a:latin typeface="+mj-lt"/>
              </a:rPr>
              <a:t>PAULO</a:t>
            </a:r>
          </a:p>
          <a:p>
            <a:pPr indent="457200" algn="just">
              <a:buFont typeface="Arial" panose="020B0604020202020204" pitchFamily="34" charset="0"/>
              <a:buNone/>
            </a:pPr>
            <a:endParaRPr lang="pt-BR" sz="2400" dirty="0" smtClean="0">
              <a:latin typeface="+mn-lt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sz="2400" dirty="0" smtClean="0">
                <a:latin typeface="+mn-lt"/>
              </a:rPr>
              <a:t>A </a:t>
            </a:r>
            <a:r>
              <a:rPr lang="pt-BR" sz="2400" dirty="0">
                <a:latin typeface="+mn-lt"/>
              </a:rPr>
              <a:t>atualização do currículo da cidade de São Paulo foi realizada de modo a se articular com os conteúdos da Base Nacional Comum Curricular (2018) e os Direitos de Aprendizagem dos Ciclos Interdisciplinar e Autoral: Arte </a:t>
            </a:r>
            <a:r>
              <a:rPr lang="pt-BR" sz="2400" dirty="0" smtClean="0">
                <a:latin typeface="+mn-lt"/>
              </a:rPr>
              <a:t>(São Paulo, </a:t>
            </a:r>
            <a:r>
              <a:rPr lang="pt-BR" sz="2400" dirty="0">
                <a:latin typeface="+mn-lt"/>
              </a:rPr>
              <a:t>2016), dois importantes e recentes documentos da Educação</a:t>
            </a:r>
            <a:r>
              <a:rPr lang="pt-BR" sz="2400" dirty="0" smtClean="0">
                <a:latin typeface="+mn-lt"/>
              </a:rPr>
              <a:t>.</a:t>
            </a:r>
            <a:endParaRPr lang="pt-BR" altLang="pt-BR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2260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1124908"/>
            <a:ext cx="8496480" cy="5328428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pt-BR" sz="4000" b="1" dirty="0" smtClean="0">
                <a:latin typeface="+mj-lt"/>
              </a:rPr>
              <a:t>ARTE </a:t>
            </a:r>
            <a:r>
              <a:rPr lang="pt-BR" sz="4000" b="1" dirty="0">
                <a:latin typeface="+mj-lt"/>
              </a:rPr>
              <a:t>COMO </a:t>
            </a:r>
            <a:r>
              <a:rPr lang="pt-BR" sz="4000" b="1" dirty="0" smtClean="0">
                <a:latin typeface="+mj-lt"/>
              </a:rPr>
              <a:t/>
            </a:r>
            <a:br>
              <a:rPr lang="pt-BR" sz="4000" b="1" dirty="0" smtClean="0">
                <a:latin typeface="+mj-lt"/>
              </a:rPr>
            </a:br>
            <a:r>
              <a:rPr lang="pt-BR" sz="4000" b="1" dirty="0" smtClean="0">
                <a:latin typeface="+mj-lt"/>
              </a:rPr>
              <a:t>COMPONENTE </a:t>
            </a:r>
            <a:r>
              <a:rPr lang="pt-BR" sz="4000" b="1" dirty="0">
                <a:latin typeface="+mj-lt"/>
              </a:rPr>
              <a:t>CURRICULAR</a:t>
            </a:r>
            <a:endParaRPr lang="pt-BR" sz="4000" b="1" dirty="0" smtClean="0">
              <a:solidFill>
                <a:schemeClr val="accent3">
                  <a:lumMod val="75000"/>
                </a:scheme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sz="1400" dirty="0" smtClean="0">
              <a:latin typeface="+mn-lt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sz="2400" dirty="0">
                <a:latin typeface="+mn-lt"/>
              </a:rPr>
              <a:t>“Autonomia da Arte como componente curricular. Na escola, a Arte não é um tema transversal ou um acessório de outros componentes. Se existem conexões interdisciplinares de Arte com outros componentes curriculares – com a Língua Portuguesa nos textos dramatúrgicos, por exemplo – há igual conexão deles com a Arte – como no uso que a História faz de imagens artísticas em situações de contextualização e problematização. Essas aproximações ocorrem entre todas as áreas, não sendo desconsiderada sua autonomia.”(p.66)</a:t>
            </a:r>
            <a:endParaRPr lang="pt-BR" altLang="pt-BR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1500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25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6000" y="1196752"/>
            <a:ext cx="8424472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pt-BR" sz="4000" b="1" dirty="0">
                <a:latin typeface="+mj-lt"/>
              </a:rPr>
              <a:t>PAPEL DO PROFESSOR</a:t>
            </a:r>
            <a:endParaRPr lang="pt-BR" altLang="pt-BR" sz="4000" dirty="0" smtClean="0">
              <a:latin typeface="+mj-lt"/>
              <a:cs typeface="Arial" panose="020B060402020202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sz="1400" dirty="0" smtClean="0">
              <a:latin typeface="+mn-lt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sz="2400" dirty="0" smtClean="0">
                <a:latin typeface="+mn-lt"/>
              </a:rPr>
              <a:t>Nesses </a:t>
            </a:r>
            <a:r>
              <a:rPr lang="pt-BR" sz="2400" dirty="0">
                <a:latin typeface="+mn-lt"/>
              </a:rPr>
              <a:t>documentos, o papel do professor não está limitado ao de executor, aquele que deverá levar os estudantes a alcançar os objetivos de aprendizagem de Arte. </a:t>
            </a:r>
            <a:endParaRPr lang="pt-BR" sz="2400" dirty="0" smtClean="0">
              <a:latin typeface="+mn-lt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sz="2400" dirty="0">
              <a:latin typeface="+mn-lt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sz="2400" dirty="0" smtClean="0">
                <a:latin typeface="+mn-lt"/>
              </a:rPr>
              <a:t>O </a:t>
            </a:r>
            <a:r>
              <a:rPr lang="pt-BR" sz="2400" dirty="0">
                <a:latin typeface="+mn-lt"/>
              </a:rPr>
              <a:t>professor deve ser o mediador de Arte, tanto entre o estudante e sua relação com os códigos da linguagens artísticas quanto entre o estudante e Arte que é manifestada no cotidiano</a:t>
            </a:r>
            <a:r>
              <a:rPr lang="pt-BR" sz="2400" dirty="0" smtClean="0">
                <a:latin typeface="+mn-lt"/>
              </a:rPr>
              <a:t>.</a:t>
            </a:r>
          </a:p>
          <a:p>
            <a:pPr indent="457200" algn="just">
              <a:buFont typeface="Arial" panose="020B0604020202020204" pitchFamily="34" charset="0"/>
              <a:buNone/>
            </a:pPr>
            <a:endParaRPr lang="pt-BR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892023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7544" y="1196752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pt-BR" sz="4000" b="1" dirty="0">
                <a:latin typeface="+mj-lt"/>
              </a:rPr>
              <a:t>PAPEL DO PROFESSOR</a:t>
            </a:r>
            <a:endParaRPr lang="pt-BR" altLang="pt-BR" sz="4000" dirty="0" smtClean="0">
              <a:latin typeface="+mj-lt"/>
              <a:cs typeface="Arial" panose="020B060402020202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sz="1400" dirty="0" smtClean="0">
              <a:latin typeface="+mn-lt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sz="2400" dirty="0" smtClean="0">
                <a:latin typeface="+mn-lt"/>
              </a:rPr>
              <a:t>“</a:t>
            </a:r>
            <a:r>
              <a:rPr lang="pt-BR" sz="2400" dirty="0">
                <a:latin typeface="+mn-lt"/>
              </a:rPr>
              <a:t>Essa mediação, contudo, não deve ser compreendida como aplicação, como cumprimento mecânico de tarefas. </a:t>
            </a:r>
            <a:endParaRPr lang="pt-BR" sz="2400" dirty="0" smtClean="0">
              <a:latin typeface="+mn-lt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sz="2400" dirty="0">
              <a:latin typeface="+mn-lt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sz="2400" dirty="0" smtClean="0">
                <a:latin typeface="+mn-lt"/>
              </a:rPr>
              <a:t>O </a:t>
            </a:r>
            <a:r>
              <a:rPr lang="pt-BR" sz="2400" dirty="0">
                <a:latin typeface="+mn-lt"/>
              </a:rPr>
              <a:t>professor se insere num permanente processo de criação, trazendo proposições lúdicas, invenções, situações diversas de fruição e nutrição estética, intervenções, interações, diálogos e ações poéticas. </a:t>
            </a:r>
            <a:endParaRPr lang="pt-BR" sz="2400" dirty="0" smtClean="0">
              <a:latin typeface="+mn-lt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sz="2400" dirty="0" smtClean="0">
              <a:latin typeface="+mn-lt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sz="2400" dirty="0" smtClean="0">
                <a:latin typeface="+mn-lt"/>
              </a:rPr>
              <a:t>Em </a:t>
            </a:r>
            <a:r>
              <a:rPr lang="pt-BR" sz="2400" dirty="0">
                <a:latin typeface="+mn-lt"/>
              </a:rPr>
              <a:t>outras palavras, trata-se de um mediador ativo e propositor frente às políticas educacionais.” (p.63)</a:t>
            </a:r>
            <a:endParaRPr lang="pt-BR" altLang="pt-BR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2702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1268760"/>
            <a:ext cx="8496944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pt-BR" sz="4000" b="1" dirty="0">
                <a:latin typeface="+mj-lt"/>
              </a:rPr>
              <a:t>PAPEL DO PROFESSOR</a:t>
            </a:r>
            <a:endParaRPr lang="pt-BR" altLang="pt-BR" sz="4000" dirty="0" smtClean="0">
              <a:latin typeface="+mj-lt"/>
              <a:cs typeface="Arial" panose="020B060402020202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sz="1400" dirty="0" smtClean="0">
              <a:latin typeface="+mn-lt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sz="2400" dirty="0">
                <a:latin typeface="+mn-lt"/>
              </a:rPr>
              <a:t>“Respeitando esse colorido, propomos dar aos docentes a possibilidade de criar percursos de aprendizagem com ênfase em sua linguagem de formação específica, focalizando conceitos e práticas gerais da área de Arte. </a:t>
            </a:r>
            <a:endParaRPr lang="pt-BR" sz="2400" dirty="0" smtClean="0">
              <a:latin typeface="+mn-lt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sz="2400" dirty="0">
              <a:latin typeface="+mn-lt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sz="2400" dirty="0" smtClean="0">
                <a:latin typeface="+mn-lt"/>
              </a:rPr>
              <a:t>Assim</a:t>
            </a:r>
            <a:r>
              <a:rPr lang="pt-BR" sz="2400" dirty="0">
                <a:latin typeface="+mn-lt"/>
              </a:rPr>
              <a:t>, procuramos ressaltar o que é específico de cada linguagem, mas também pensar o que as atrelam, o que é comum a todas.” (p. 64)</a:t>
            </a:r>
            <a:endParaRPr lang="pt-BR" altLang="pt-BR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740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41020" y="980728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000" b="1" dirty="0">
                <a:latin typeface="+mj-lt"/>
              </a:rPr>
              <a:t>MÚSICA NA EDUCAÇÃO INFANTIL</a:t>
            </a:r>
            <a:endParaRPr lang="pt-BR" sz="4000" b="1" dirty="0" smtClean="0">
              <a:solidFill>
                <a:schemeClr val="accent3">
                  <a:lumMod val="75000"/>
                </a:scheme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l">
              <a:buFont typeface="Arial" panose="020B0604020202020204" pitchFamily="34" charset="0"/>
              <a:buNone/>
            </a:pPr>
            <a:r>
              <a:rPr lang="pt-BR" altLang="pt-BR" sz="2800" b="1" dirty="0" smtClean="0">
                <a:latin typeface="+mj-lt"/>
                <a:cs typeface="Arial" panose="020B0604020202020204" pitchFamily="34" charset="0"/>
              </a:rPr>
              <a:t>A expressão musical e a criança de 0 a 5 anos.</a:t>
            </a:r>
          </a:p>
          <a:p>
            <a:pPr indent="457200" algn="l">
              <a:buFont typeface="Arial" panose="020B0604020202020204" pitchFamily="34" charset="0"/>
              <a:buNone/>
            </a:pPr>
            <a:endParaRPr lang="pt-BR" altLang="pt-BR" sz="2800" b="1" dirty="0" smtClean="0">
              <a:latin typeface="+mj-lt"/>
              <a:cs typeface="Arial" panose="020B0604020202020204" pitchFamily="34" charset="0"/>
            </a:endParaRPr>
          </a:p>
          <a:p>
            <a:pPr indent="457200" algn="l">
              <a:buFont typeface="Arial" panose="020B0604020202020204" pitchFamily="34" charset="0"/>
              <a:buNone/>
            </a:pPr>
            <a:endParaRPr lang="pt-BR" altLang="pt-BR" sz="2800" b="1" dirty="0" smtClean="0">
              <a:latin typeface="+mj-lt"/>
              <a:cs typeface="Arial" panose="020B0604020202020204" pitchFamily="34" charset="0"/>
            </a:endParaRPr>
          </a:p>
          <a:p>
            <a:pPr indent="457200" algn="l">
              <a:buFont typeface="Arial" panose="020B0604020202020204" pitchFamily="34" charset="0"/>
              <a:buNone/>
            </a:pPr>
            <a:endParaRPr lang="pt-BR" altLang="pt-BR" sz="2800" b="1" dirty="0">
              <a:latin typeface="+mj-lt"/>
              <a:cs typeface="Arial" panose="020B0604020202020204" pitchFamily="34" charset="0"/>
            </a:endParaRPr>
          </a:p>
          <a:p>
            <a:pPr indent="457200" algn="l">
              <a:buFont typeface="Arial" panose="020B0604020202020204" pitchFamily="34" charset="0"/>
              <a:buNone/>
            </a:pPr>
            <a:endParaRPr lang="pt-BR" altLang="pt-BR" sz="2800" b="1" dirty="0" smtClean="0">
              <a:latin typeface="+mj-lt"/>
              <a:cs typeface="Arial" panose="020B0604020202020204" pitchFamily="34" charset="0"/>
            </a:endParaRPr>
          </a:p>
          <a:p>
            <a:pPr indent="457200" algn="l">
              <a:buFont typeface="Arial" panose="020B0604020202020204" pitchFamily="34" charset="0"/>
              <a:buNone/>
            </a:pPr>
            <a:endParaRPr lang="pt-BR" altLang="pt-BR" sz="2800" b="1" dirty="0" smtClean="0">
              <a:latin typeface="+mj-lt"/>
              <a:cs typeface="Arial" panose="020B0604020202020204" pitchFamily="34" charset="0"/>
            </a:endParaRPr>
          </a:p>
          <a:p>
            <a:pPr indent="457200" algn="l">
              <a:buFont typeface="Arial" panose="020B0604020202020204" pitchFamily="34" charset="0"/>
              <a:buNone/>
            </a:pPr>
            <a:endParaRPr lang="pt-BR" altLang="pt-BR" sz="2800" b="1" dirty="0" smtClean="0">
              <a:latin typeface="+mj-lt"/>
              <a:cs typeface="Arial" panose="020B0604020202020204" pitchFamily="34" charset="0"/>
            </a:endParaRPr>
          </a:p>
          <a:p>
            <a:pPr indent="457200" algn="l">
              <a:buFont typeface="Arial" panose="020B0604020202020204" pitchFamily="34" charset="0"/>
              <a:buNone/>
            </a:pPr>
            <a:endParaRPr lang="pt-BR" altLang="pt-BR" sz="2800" b="1" dirty="0" smtClean="0">
              <a:latin typeface="+mj-lt"/>
              <a:cs typeface="Arial" panose="020B0604020202020204" pitchFamily="34" charset="0"/>
            </a:endParaRPr>
          </a:p>
          <a:p>
            <a:pPr indent="457200" algn="l">
              <a:buFont typeface="Arial" panose="020B0604020202020204" pitchFamily="34" charset="0"/>
              <a:buNone/>
            </a:pPr>
            <a:r>
              <a:rPr lang="pt-BR" altLang="pt-BR" b="1" dirty="0" smtClean="0">
                <a:latin typeface="+mj-lt"/>
                <a:cs typeface="Arial" panose="020B0604020202020204" pitchFamily="34" charset="0"/>
              </a:rPr>
              <a:t>FILME:</a:t>
            </a:r>
          </a:p>
          <a:p>
            <a:pPr marL="446088" algn="l"/>
            <a:r>
              <a:rPr lang="pt-BR" b="1" u="sng" dirty="0">
                <a:latin typeface="+mj-lt"/>
                <a:hlinkClick r:id="rId2"/>
              </a:rPr>
              <a:t>https://www.youtube.com/watch?v=hhPMUg58Abc&amp;feature=youtu.be</a:t>
            </a:r>
            <a:endParaRPr lang="pt-BR" dirty="0">
              <a:latin typeface="+mj-lt"/>
            </a:endParaRPr>
          </a:p>
          <a:p>
            <a:pPr indent="457200" algn="l">
              <a:buFont typeface="Arial" panose="020B0604020202020204" pitchFamily="34" charset="0"/>
              <a:buNone/>
            </a:pPr>
            <a:endParaRPr lang="pt-BR" altLang="pt-BR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2538564"/>
            <a:ext cx="3978488" cy="261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52141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5536" y="2276872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pt-BR" sz="2400" b="1" dirty="0" smtClean="0"/>
              <a:t>“</a:t>
            </a:r>
            <a:r>
              <a:rPr lang="pt-BR" sz="2400" dirty="0"/>
              <a:t>O mundo por aí está cheio de gente</a:t>
            </a:r>
            <a:br>
              <a:rPr lang="pt-BR" sz="2400" dirty="0"/>
            </a:br>
            <a:r>
              <a:rPr lang="pt-BR" sz="2400" dirty="0"/>
              <a:t>que nasceu e não sabe</a:t>
            </a:r>
            <a:r>
              <a:rPr lang="pt-BR" sz="2400" dirty="0" smtClean="0"/>
              <a:t>”.</a:t>
            </a:r>
          </a:p>
          <a:p>
            <a:r>
              <a:rPr lang="pt-BR" dirty="0"/>
              <a:t>Bráulio Tavares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859387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51932" y="1124744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pt-BR" sz="4000" b="1" dirty="0">
                <a:latin typeface="+mj-lt"/>
              </a:rPr>
              <a:t>AQUECIMENTO</a:t>
            </a:r>
            <a:endParaRPr lang="pt-BR" sz="4000" b="1" dirty="0" smtClean="0">
              <a:solidFill>
                <a:schemeClr val="accent3">
                  <a:lumMod val="75000"/>
                </a:scheme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40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Conversas com o corpo: realizar gestos livres, movimentos e expressões faciais ao escutar música.</a:t>
            </a:r>
          </a:p>
          <a:p>
            <a:pPr marL="8640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Caminhar ao som de uma música de diversas maneiras e em direções diferentes: na ponta dos pés, de lado, com o calcanhar, andando para a frente, para trás, em círculo de lado etc., ao som do pandeiro. Na pausa (silêncio), “congelar” imitando a posição de uma estátua. </a:t>
            </a:r>
          </a:p>
          <a:p>
            <a:pPr marL="8640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Explorando sons do corpo (palmas, estalos, batidas de pé, de mãos, sons com a boca etc.).</a:t>
            </a: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6930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30</a:t>
            </a:fld>
            <a:endParaRPr lang="pt-BR" dirty="0"/>
          </a:p>
        </p:txBody>
      </p:sp>
      <p:sp>
        <p:nvSpPr>
          <p:cNvPr id="5" name="object 3"/>
          <p:cNvSpPr txBox="1"/>
          <p:nvPr/>
        </p:nvSpPr>
        <p:spPr>
          <a:xfrm>
            <a:off x="827584" y="2001768"/>
            <a:ext cx="3532504" cy="224099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 algn="l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ilhadalua.com</a:t>
            </a:r>
            <a:endParaRPr sz="2000" dirty="0">
              <a:latin typeface="Calibri"/>
              <a:cs typeface="Calibri"/>
            </a:endParaRPr>
          </a:p>
          <a:p>
            <a:pPr marL="355600" indent="-342900" algn="l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emj.art.br</a:t>
            </a:r>
            <a:endParaRPr sz="2000" dirty="0">
              <a:latin typeface="Calibri"/>
              <a:cs typeface="Calibri"/>
            </a:endParaRPr>
          </a:p>
          <a:p>
            <a:pPr marL="355600" indent="-342900" algn="l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artedacrianca.com.br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 algn="l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FERES, </a:t>
            </a:r>
            <a:r>
              <a:rPr sz="2000" spc="-10" dirty="0">
                <a:latin typeface="Calibri"/>
                <a:cs typeface="Calibri"/>
              </a:rPr>
              <a:t>Josette</a:t>
            </a:r>
            <a:r>
              <a:rPr sz="2000" i="1" spc="-10" dirty="0">
                <a:latin typeface="Calibri"/>
                <a:cs typeface="Calibri"/>
              </a:rPr>
              <a:t>. </a:t>
            </a:r>
            <a:r>
              <a:rPr sz="2000" i="1" dirty="0">
                <a:latin typeface="Calibri"/>
                <a:cs typeface="Calibri"/>
              </a:rPr>
              <a:t>Bebê:  </a:t>
            </a:r>
            <a:r>
              <a:rPr sz="2000" i="1" spc="-5" dirty="0" err="1" smtClean="0">
                <a:latin typeface="Calibri"/>
                <a:cs typeface="Calibri"/>
              </a:rPr>
              <a:t>música</a:t>
            </a:r>
            <a:endParaRPr lang="pt-BR" sz="2000" i="1" spc="-5" dirty="0" smtClean="0">
              <a:latin typeface="Calibri"/>
              <a:cs typeface="Calibri"/>
            </a:endParaRPr>
          </a:p>
          <a:p>
            <a:pPr marL="12700" marR="5080" algn="l">
              <a:lnSpc>
                <a:spcPct val="100000"/>
              </a:lnSpc>
              <a:spcBef>
                <a:spcPts val="575"/>
              </a:spcBef>
              <a:tabLst>
                <a:tab pos="355600" algn="l"/>
                <a:tab pos="356235" algn="l"/>
              </a:tabLst>
            </a:pPr>
            <a:r>
              <a:rPr sz="2000" i="1" dirty="0" smtClean="0">
                <a:latin typeface="Calibri"/>
                <a:cs typeface="Calibri"/>
              </a:rPr>
              <a:t>e </a:t>
            </a:r>
            <a:r>
              <a:rPr sz="2000" i="1" spc="-10" dirty="0">
                <a:latin typeface="Calibri"/>
                <a:cs typeface="Calibri"/>
              </a:rPr>
              <a:t>movimento</a:t>
            </a:r>
            <a:r>
              <a:rPr sz="2000" spc="-10" dirty="0">
                <a:latin typeface="Calibri"/>
                <a:cs typeface="Calibri"/>
              </a:rPr>
              <a:t>.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São  </a:t>
            </a:r>
            <a:r>
              <a:rPr sz="2000" spc="-15" dirty="0">
                <a:latin typeface="Calibri"/>
                <a:cs typeface="Calibri"/>
              </a:rPr>
              <a:t>Paulo: </a:t>
            </a:r>
            <a:r>
              <a:rPr sz="2000" spc="-10" dirty="0">
                <a:latin typeface="Calibri"/>
                <a:cs typeface="Calibri"/>
              </a:rPr>
              <a:t>Ricordi,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2011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364088" y="2012716"/>
            <a:ext cx="324036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-5" dirty="0" smtClean="0">
                <a:latin typeface="Calibri"/>
                <a:cs typeface="Calibri"/>
              </a:rPr>
              <a:t>SCHAFER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R.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40" dirty="0" smtClean="0">
                <a:latin typeface="Calibri"/>
                <a:cs typeface="Calibri"/>
              </a:rPr>
              <a:t>Murray.</a:t>
            </a:r>
            <a:endParaRPr lang="pt-BR" sz="2000" dirty="0"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000" i="1" spc="-15" dirty="0" err="1" smtClean="0">
                <a:latin typeface="Calibri"/>
                <a:cs typeface="Calibri"/>
              </a:rPr>
              <a:t>Educação</a:t>
            </a:r>
            <a:r>
              <a:rPr sz="2000" i="1" spc="-15" dirty="0" smtClean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sonora. </a:t>
            </a:r>
            <a:r>
              <a:rPr sz="2000" spc="-45" dirty="0">
                <a:latin typeface="Calibri"/>
                <a:cs typeface="Calibri"/>
              </a:rPr>
              <a:t>Trad.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Marisa</a:t>
            </a:r>
          </a:p>
          <a:p>
            <a:pPr marL="12700" marR="5080" algn="l">
              <a:lnSpc>
                <a:spcPct val="100000"/>
              </a:lnSpc>
            </a:pPr>
            <a:r>
              <a:rPr sz="2000" spc="-125" dirty="0">
                <a:latin typeface="Calibri"/>
                <a:cs typeface="Calibri"/>
              </a:rPr>
              <a:t>T.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20" dirty="0">
                <a:latin typeface="Calibri"/>
                <a:cs typeface="Calibri"/>
              </a:rPr>
              <a:t>O. </a:t>
            </a:r>
            <a:r>
              <a:rPr sz="2000" spc="-15" dirty="0">
                <a:latin typeface="Calibri"/>
                <a:cs typeface="Calibri"/>
              </a:rPr>
              <a:t>Fonterrada. </a:t>
            </a:r>
            <a:r>
              <a:rPr sz="2000" spc="-5" dirty="0">
                <a:latin typeface="Calibri"/>
                <a:cs typeface="Calibri"/>
              </a:rPr>
              <a:t>São </a:t>
            </a:r>
            <a:r>
              <a:rPr sz="2000" spc="-15" dirty="0">
                <a:latin typeface="Calibri"/>
                <a:cs typeface="Calibri"/>
              </a:rPr>
              <a:t>Paulo:  </a:t>
            </a:r>
            <a:r>
              <a:rPr sz="2000" spc="-10" dirty="0">
                <a:latin typeface="Calibri"/>
                <a:cs typeface="Calibri"/>
              </a:rPr>
              <a:t>Melhoramentos,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2011.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1505910" y="4256086"/>
            <a:ext cx="2045156" cy="2075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5940152" y="3321016"/>
            <a:ext cx="1928876" cy="2853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ângulo 1"/>
          <p:cNvSpPr/>
          <p:nvPr/>
        </p:nvSpPr>
        <p:spPr>
          <a:xfrm>
            <a:off x="395536" y="112474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+mj-lt"/>
              </a:rPr>
              <a:t>REFERÊNCIAS</a:t>
            </a:r>
            <a:endParaRPr lang="pt-B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293095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31</a:t>
            </a:fld>
            <a:endParaRPr lang="pt-BR" dirty="0"/>
          </a:p>
        </p:txBody>
      </p:sp>
      <p:sp>
        <p:nvSpPr>
          <p:cNvPr id="5" name="object 3"/>
          <p:cNvSpPr/>
          <p:nvPr/>
        </p:nvSpPr>
        <p:spPr>
          <a:xfrm>
            <a:off x="539552" y="1785950"/>
            <a:ext cx="2650363" cy="414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3283627" y="3284984"/>
            <a:ext cx="553684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+mn-lt"/>
                <a:cs typeface="Arial"/>
              </a:rPr>
              <a:t>DOWNLOAD DO LIVRO</a:t>
            </a:r>
            <a:r>
              <a:rPr b="1" spc="-95" dirty="0">
                <a:latin typeface="+mn-lt"/>
                <a:cs typeface="Arial"/>
              </a:rPr>
              <a:t> </a:t>
            </a:r>
            <a:r>
              <a:rPr b="1" spc="-5" dirty="0">
                <a:latin typeface="+mn-lt"/>
                <a:cs typeface="Arial"/>
              </a:rPr>
              <a:t>COMPLETO:</a:t>
            </a:r>
            <a:endParaRPr b="1" dirty="0">
              <a:latin typeface="+mn-lt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15"/>
              </a:spcBef>
            </a:pPr>
            <a:r>
              <a:rPr spc="-5" dirty="0">
                <a:latin typeface="+mn-lt"/>
                <a:cs typeface="Arial"/>
                <a:hlinkClick r:id="rId3"/>
              </a:rPr>
              <a:t>https://</a:t>
            </a:r>
            <a:r>
              <a:rPr spc="-5" dirty="0" smtClean="0">
                <a:latin typeface="+mn-lt"/>
                <a:cs typeface="Arial"/>
                <a:hlinkClick r:id="rId3"/>
              </a:rPr>
              <a:t>labmus.emac.ufg.br/up/988/o/Brincando_e_Aprendendo.compressed.pdf</a:t>
            </a:r>
            <a:endParaRPr lang="pt-BR" spc="-5" dirty="0" smtClean="0">
              <a:latin typeface="+mn-lt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15"/>
              </a:spcBef>
            </a:pPr>
            <a:endParaRPr dirty="0">
              <a:latin typeface="+mn-lt"/>
              <a:cs typeface="Arial"/>
            </a:endParaRPr>
          </a:p>
          <a:p>
            <a:pPr marL="83820" algn="l">
              <a:lnSpc>
                <a:spcPct val="100000"/>
              </a:lnSpc>
            </a:pPr>
            <a:r>
              <a:rPr b="1" spc="-20" dirty="0" smtClean="0">
                <a:latin typeface="+mn-lt"/>
                <a:cs typeface="Arial"/>
              </a:rPr>
              <a:t>MATERIAL </a:t>
            </a:r>
            <a:r>
              <a:rPr b="1" dirty="0">
                <a:latin typeface="+mn-lt"/>
                <a:cs typeface="Arial"/>
              </a:rPr>
              <a:t>DO CD-ROM DO</a:t>
            </a:r>
            <a:r>
              <a:rPr b="1" spc="-145" dirty="0">
                <a:latin typeface="+mn-lt"/>
                <a:cs typeface="Arial"/>
              </a:rPr>
              <a:t> </a:t>
            </a:r>
            <a:r>
              <a:rPr b="1" dirty="0" smtClean="0">
                <a:latin typeface="+mn-lt"/>
                <a:cs typeface="Arial"/>
              </a:rPr>
              <a:t>LIVRO</a:t>
            </a:r>
            <a:r>
              <a:rPr lang="pt-BR" b="1" dirty="0" smtClean="0">
                <a:latin typeface="+mn-lt"/>
                <a:cs typeface="Arial"/>
              </a:rPr>
              <a:t>:</a:t>
            </a:r>
            <a:endParaRPr b="1" dirty="0">
              <a:latin typeface="+mn-lt"/>
              <a:cs typeface="Arial"/>
            </a:endParaRPr>
          </a:p>
          <a:p>
            <a:pPr marL="83820" marR="163830" algn="l">
              <a:lnSpc>
                <a:spcPct val="100000"/>
              </a:lnSpc>
              <a:spcBef>
                <a:spcPts val="10"/>
              </a:spcBef>
            </a:pPr>
            <a:r>
              <a:rPr spc="-5" dirty="0">
                <a:latin typeface="+mn-lt"/>
                <a:cs typeface="Arial"/>
                <a:hlinkClick r:id="rId4"/>
              </a:rPr>
              <a:t>https://</a:t>
            </a:r>
            <a:r>
              <a:rPr spc="-5" dirty="0" smtClean="0">
                <a:latin typeface="+mn-lt"/>
                <a:cs typeface="Arial"/>
                <a:hlinkClick r:id="rId4"/>
              </a:rPr>
              <a:t>www2.unesp.br/Home/prograd/eLivros/Iveta/CD/setup/CDROM-Brincando-e-Aprendendo.htm</a:t>
            </a:r>
            <a:r>
              <a:rPr lang="pt-BR" spc="-5" dirty="0" smtClean="0">
                <a:latin typeface="+mn-lt"/>
                <a:cs typeface="Arial"/>
                <a:hlinkClick r:id="rId4"/>
              </a:rPr>
              <a:t>l</a:t>
            </a:r>
            <a:endParaRPr lang="pt-BR" spc="-5" dirty="0" smtClean="0">
              <a:latin typeface="+mn-lt"/>
              <a:cs typeface="Arial"/>
            </a:endParaRPr>
          </a:p>
          <a:p>
            <a:pPr marL="83820" marR="163830" algn="l">
              <a:lnSpc>
                <a:spcPct val="100000"/>
              </a:lnSpc>
              <a:spcBef>
                <a:spcPts val="10"/>
              </a:spcBef>
            </a:pPr>
            <a:endParaRPr dirty="0">
              <a:latin typeface="+mn-lt"/>
              <a:cs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3832" y="107806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+mj-lt"/>
              </a:rPr>
              <a:t>REFERÊNCIAS</a:t>
            </a:r>
            <a:endParaRPr lang="pt-B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079741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  <p:sp>
        <p:nvSpPr>
          <p:cNvPr id="4" name="object 2"/>
          <p:cNvSpPr txBox="1"/>
          <p:nvPr/>
        </p:nvSpPr>
        <p:spPr>
          <a:xfrm>
            <a:off x="431145" y="4612568"/>
            <a:ext cx="5436999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934">
              <a:lnSpc>
                <a:spcPct val="100000"/>
              </a:lnSpc>
              <a:spcBef>
                <a:spcPts val="100"/>
              </a:spcBef>
            </a:pPr>
            <a:r>
              <a:rPr spc="-5" dirty="0" err="1">
                <a:latin typeface="+mj-lt"/>
                <a:cs typeface="Arial"/>
              </a:rPr>
              <a:t>Funga</a:t>
            </a:r>
            <a:r>
              <a:rPr spc="-5" dirty="0">
                <a:latin typeface="+mj-lt"/>
                <a:cs typeface="Arial"/>
              </a:rPr>
              <a:t> </a:t>
            </a:r>
            <a:r>
              <a:rPr spc="-5" dirty="0" err="1" smtClean="0">
                <a:latin typeface="+mj-lt"/>
                <a:cs typeface="Arial"/>
              </a:rPr>
              <a:t>Alafi</a:t>
            </a:r>
            <a:r>
              <a:rPr lang="pt-BR" spc="-5" dirty="0" smtClean="0">
                <a:latin typeface="+mj-lt"/>
                <a:cs typeface="Arial"/>
              </a:rPr>
              <a:t>a</a:t>
            </a:r>
          </a:p>
          <a:p>
            <a:pPr marL="12700" marR="495934">
              <a:lnSpc>
                <a:spcPct val="100000"/>
              </a:lnSpc>
              <a:spcBef>
                <a:spcPts val="100"/>
              </a:spcBef>
            </a:pPr>
            <a:r>
              <a:rPr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Arial"/>
                <a:hlinkClick r:id="rId2"/>
              </a:rPr>
              <a:t>https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Arial"/>
                <a:hlinkClick r:id="rId2"/>
              </a:rPr>
              <a:t>://</a:t>
            </a:r>
            <a:r>
              <a:rPr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Arial"/>
                <a:hlinkClick r:id="rId2"/>
              </a:rPr>
              <a:t>www.youtube.com/watch?v=yGtvctF_Tbk</a:t>
            </a:r>
            <a:endParaRPr lang="pt-BR" u="heavy" spc="-10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+mj-lt"/>
              <a:cs typeface="Arial"/>
            </a:endParaRPr>
          </a:p>
          <a:p>
            <a:pPr marL="12700" marR="495934">
              <a:lnSpc>
                <a:spcPct val="100000"/>
              </a:lnSpc>
              <a:spcBef>
                <a:spcPts val="100"/>
              </a:spcBef>
            </a:pPr>
            <a:endParaRPr lang="pt-BR" u="heavy" spc="-10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+mj-lt"/>
              <a:cs typeface="Arial"/>
            </a:endParaRPr>
          </a:p>
          <a:p>
            <a:pPr marL="12700" marR="495934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latin typeface="+mj-lt"/>
                <a:cs typeface="Calibri"/>
              </a:rPr>
              <a:t>Com </a:t>
            </a:r>
            <a:r>
              <a:rPr lang="pt-BR" dirty="0">
                <a:latin typeface="+mj-lt"/>
                <a:cs typeface="Calibri"/>
              </a:rPr>
              <a:t>a </a:t>
            </a:r>
            <a:r>
              <a:rPr lang="pt-BR" spc="-15" dirty="0">
                <a:latin typeface="+mj-lt"/>
                <a:cs typeface="Calibri"/>
              </a:rPr>
              <a:t>cantora </a:t>
            </a:r>
            <a:r>
              <a:rPr lang="pt-BR" spc="-5" dirty="0">
                <a:latin typeface="+mj-lt"/>
                <a:cs typeface="Calibri"/>
              </a:rPr>
              <a:t>africana </a:t>
            </a:r>
            <a:r>
              <a:rPr lang="pt-BR" dirty="0">
                <a:latin typeface="+mj-lt"/>
                <a:cs typeface="Calibri"/>
              </a:rPr>
              <a:t>Nana</a:t>
            </a:r>
            <a:r>
              <a:rPr lang="pt-BR" spc="-20" dirty="0">
                <a:latin typeface="+mj-lt"/>
                <a:cs typeface="Calibri"/>
              </a:rPr>
              <a:t> </a:t>
            </a:r>
            <a:r>
              <a:rPr lang="pt-BR" spc="-15" dirty="0" err="1">
                <a:latin typeface="+mj-lt"/>
                <a:cs typeface="Calibri"/>
              </a:rPr>
              <a:t>Malaya</a:t>
            </a:r>
            <a:endParaRPr lang="pt-BR" u="heavy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+mj-lt"/>
              <a:cs typeface="Arial"/>
              <a:hlinkClick r:id="rId3"/>
            </a:endParaRPr>
          </a:p>
          <a:p>
            <a:pPr marL="12700" marR="495934">
              <a:lnSpc>
                <a:spcPct val="100000"/>
              </a:lnSpc>
              <a:spcBef>
                <a:spcPts val="100"/>
              </a:spcBef>
            </a:pPr>
            <a:r>
              <a:rPr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Calibri"/>
                <a:hlinkClick r:id="rId3"/>
              </a:rPr>
              <a:t>https</a:t>
            </a:r>
            <a:r>
              <a:rPr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Calibri"/>
                <a:hlinkClick r:id="rId3"/>
              </a:rPr>
              <a:t>://</a:t>
            </a:r>
            <a:r>
              <a:rPr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Calibri"/>
                <a:hlinkClick r:id="rId3"/>
              </a:rPr>
              <a:t>www.youtube.com/watch?v=GTegkMJq15M</a:t>
            </a:r>
            <a:endParaRPr dirty="0">
              <a:latin typeface="+mj-lt"/>
              <a:cs typeface="Calibri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5996012" y="4289331"/>
            <a:ext cx="1928876" cy="1928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5153151" y="1024253"/>
            <a:ext cx="276034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95"/>
              </a:spcBef>
              <a:tabLst>
                <a:tab pos="1445895" algn="l"/>
              </a:tabLst>
            </a:pPr>
            <a:r>
              <a:rPr lang="pt-BR" sz="3200" b="1" spc="-5" dirty="0" smtClean="0">
                <a:latin typeface="+mn-lt"/>
                <a:cs typeface="Arial"/>
              </a:rPr>
              <a:t>FU</a:t>
            </a:r>
            <a:r>
              <a:rPr lang="pt-BR" sz="3200" b="1" spc="-15" dirty="0" smtClean="0">
                <a:latin typeface="+mn-lt"/>
                <a:cs typeface="Arial"/>
              </a:rPr>
              <a:t>N</a:t>
            </a:r>
            <a:r>
              <a:rPr lang="pt-BR" sz="3200" b="1" spc="-5" dirty="0" smtClean="0">
                <a:latin typeface="+mn-lt"/>
                <a:cs typeface="Arial"/>
              </a:rPr>
              <a:t>GA</a:t>
            </a:r>
            <a:r>
              <a:rPr lang="pt-BR" sz="3200" b="1" dirty="0" smtClean="0">
                <a:latin typeface="+mn-lt"/>
                <a:cs typeface="Arial"/>
              </a:rPr>
              <a:t>	</a:t>
            </a:r>
            <a:r>
              <a:rPr lang="pt-BR" sz="3200" b="1" spc="-5" dirty="0" smtClean="0">
                <a:latin typeface="+mn-lt"/>
                <a:cs typeface="Arial"/>
              </a:rPr>
              <a:t>AL</a:t>
            </a:r>
            <a:r>
              <a:rPr lang="pt-BR" sz="3200" b="1" spc="-15" dirty="0" smtClean="0">
                <a:latin typeface="+mn-lt"/>
                <a:cs typeface="Arial"/>
              </a:rPr>
              <a:t>A</a:t>
            </a:r>
            <a:r>
              <a:rPr lang="pt-BR" sz="3200" b="1" spc="-5" dirty="0" smtClean="0">
                <a:latin typeface="+mn-lt"/>
                <a:cs typeface="Arial"/>
              </a:rPr>
              <a:t>FIA</a:t>
            </a:r>
            <a:endParaRPr lang="pt-BR" sz="3200" dirty="0">
              <a:latin typeface="+mn-lt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5495416" y="1683324"/>
            <a:ext cx="207581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+mn-lt"/>
                <a:cs typeface="Arial"/>
              </a:rPr>
              <a:t>Em ti </a:t>
            </a:r>
            <a:r>
              <a:rPr sz="2400" spc="-5" dirty="0">
                <a:latin typeface="+mn-lt"/>
                <a:cs typeface="Arial"/>
              </a:rPr>
              <a:t>eu</a:t>
            </a:r>
            <a:r>
              <a:rPr sz="2400" spc="-95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penso  Contigo</a:t>
            </a:r>
            <a:r>
              <a:rPr sz="2400" spc="-20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eu</a:t>
            </a:r>
            <a:r>
              <a:rPr sz="2400" spc="-25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falo  </a:t>
            </a:r>
            <a:r>
              <a:rPr sz="2400" dirty="0">
                <a:latin typeface="+mn-lt"/>
                <a:cs typeface="Arial"/>
              </a:rPr>
              <a:t>Gosto </a:t>
            </a:r>
            <a:r>
              <a:rPr sz="2400" spc="-5" dirty="0">
                <a:latin typeface="+mn-lt"/>
                <a:cs typeface="Arial"/>
              </a:rPr>
              <a:t>de </a:t>
            </a:r>
            <a:r>
              <a:rPr sz="2400" dirty="0" err="1">
                <a:latin typeface="+mn-lt"/>
                <a:cs typeface="Arial"/>
              </a:rPr>
              <a:t>ti</a:t>
            </a:r>
            <a:r>
              <a:rPr sz="2400" dirty="0">
                <a:latin typeface="+mn-lt"/>
                <a:cs typeface="Arial"/>
              </a:rPr>
              <a:t>  </a:t>
            </a:r>
            <a:r>
              <a:rPr sz="2400" spc="-5" dirty="0" err="1" smtClean="0">
                <a:latin typeface="+mn-lt"/>
                <a:cs typeface="Arial"/>
              </a:rPr>
              <a:t>Somo</a:t>
            </a:r>
            <a:r>
              <a:rPr lang="pt-BR" sz="2400" spc="-5" dirty="0" smtClean="0">
                <a:latin typeface="+mn-lt"/>
                <a:cs typeface="Arial"/>
              </a:rPr>
              <a:t>s</a:t>
            </a:r>
            <a:r>
              <a:rPr sz="2400" spc="-30" dirty="0" smtClean="0">
                <a:latin typeface="+mn-lt"/>
                <a:cs typeface="Arial"/>
              </a:rPr>
              <a:t> </a:t>
            </a:r>
            <a:r>
              <a:rPr sz="2400" spc="-5" dirty="0" smtClean="0">
                <a:latin typeface="+mn-lt"/>
                <a:cs typeface="Arial"/>
              </a:rPr>
              <a:t>amigo</a:t>
            </a:r>
            <a:r>
              <a:rPr lang="pt-BR" sz="2400" spc="-5" dirty="0" smtClean="0">
                <a:latin typeface="+mn-lt"/>
                <a:cs typeface="Arial"/>
              </a:rPr>
              <a:t>s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427984" y="3520703"/>
            <a:ext cx="430168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 marR="5080" indent="-402590">
              <a:lnSpc>
                <a:spcPct val="100000"/>
              </a:lnSpc>
              <a:spcBef>
                <a:spcPts val="100"/>
              </a:spcBef>
            </a:pPr>
            <a:r>
              <a:rPr sz="2000" spc="-5" dirty="0" err="1" smtClean="0">
                <a:latin typeface="+mn-lt"/>
                <a:cs typeface="Arial"/>
              </a:rPr>
              <a:t>Tradução</a:t>
            </a:r>
            <a:r>
              <a:rPr sz="2000" spc="-5" dirty="0" smtClean="0">
                <a:latin typeface="+mn-lt"/>
                <a:cs typeface="Arial"/>
              </a:rPr>
              <a:t> </a:t>
            </a:r>
            <a:r>
              <a:rPr sz="2000" spc="-5" dirty="0">
                <a:latin typeface="+mn-lt"/>
                <a:cs typeface="Arial"/>
              </a:rPr>
              <a:t>livre: </a:t>
            </a:r>
            <a:r>
              <a:rPr sz="2000" dirty="0">
                <a:latin typeface="+mn-lt"/>
                <a:cs typeface="Arial"/>
              </a:rPr>
              <a:t>Lilian Abreu </a:t>
            </a:r>
            <a:r>
              <a:rPr sz="2000" dirty="0" err="1">
                <a:latin typeface="+mn-lt"/>
                <a:cs typeface="Arial"/>
              </a:rPr>
              <a:t>Sodré</a:t>
            </a:r>
            <a:r>
              <a:rPr sz="2000" dirty="0">
                <a:latin typeface="+mn-lt"/>
                <a:cs typeface="Arial"/>
              </a:rPr>
              <a:t> </a:t>
            </a:r>
            <a:r>
              <a:rPr sz="2000" spc="-235" dirty="0" smtClean="0">
                <a:latin typeface="+mn-lt"/>
                <a:cs typeface="Arial"/>
              </a:rPr>
              <a:t> </a:t>
            </a:r>
            <a:r>
              <a:rPr sz="2000" spc="-5" dirty="0">
                <a:latin typeface="+mn-lt"/>
                <a:cs typeface="Arial"/>
              </a:rPr>
              <a:t>Livro:  </a:t>
            </a:r>
            <a:r>
              <a:rPr sz="2000" dirty="0" err="1">
                <a:latin typeface="+mn-lt"/>
                <a:cs typeface="Arial"/>
              </a:rPr>
              <a:t>Música</a:t>
            </a:r>
            <a:r>
              <a:rPr sz="2000" dirty="0">
                <a:latin typeface="+mn-lt"/>
                <a:cs typeface="Arial"/>
              </a:rPr>
              <a:t> </a:t>
            </a:r>
            <a:r>
              <a:rPr lang="pt-BR" sz="2000" dirty="0" smtClean="0">
                <a:latin typeface="+mn-lt"/>
                <a:cs typeface="Arial"/>
              </a:rPr>
              <a:t>a</a:t>
            </a:r>
            <a:r>
              <a:rPr sz="2000" dirty="0" err="1" smtClean="0">
                <a:latin typeface="+mn-lt"/>
                <a:cs typeface="Arial"/>
              </a:rPr>
              <a:t>fricana</a:t>
            </a:r>
            <a:r>
              <a:rPr sz="2000" dirty="0" smtClean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na sala de</a:t>
            </a:r>
            <a:r>
              <a:rPr sz="2000" spc="-229" dirty="0">
                <a:latin typeface="+mn-lt"/>
                <a:cs typeface="Arial"/>
              </a:rPr>
              <a:t> </a:t>
            </a:r>
            <a:r>
              <a:rPr sz="2000" dirty="0" smtClean="0">
                <a:latin typeface="+mn-lt"/>
                <a:cs typeface="Arial"/>
              </a:rPr>
              <a:t>aula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1071778" y="1024254"/>
            <a:ext cx="276034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5895" algn="l"/>
              </a:tabLst>
            </a:pPr>
            <a:r>
              <a:rPr sz="3200" b="1" spc="-5" dirty="0">
                <a:latin typeface="+mn-lt"/>
                <a:cs typeface="Arial"/>
              </a:rPr>
              <a:t>FU</a:t>
            </a:r>
            <a:r>
              <a:rPr sz="3200" b="1" spc="-15" dirty="0">
                <a:latin typeface="+mn-lt"/>
                <a:cs typeface="Arial"/>
              </a:rPr>
              <a:t>N</a:t>
            </a:r>
            <a:r>
              <a:rPr sz="3200" b="1" spc="-5" dirty="0">
                <a:latin typeface="+mn-lt"/>
                <a:cs typeface="Arial"/>
              </a:rPr>
              <a:t>GA</a:t>
            </a:r>
            <a:r>
              <a:rPr sz="3200" b="1" dirty="0">
                <a:latin typeface="+mn-lt"/>
                <a:cs typeface="Arial"/>
              </a:rPr>
              <a:t>	</a:t>
            </a:r>
            <a:r>
              <a:rPr sz="3200" b="1" spc="-5" dirty="0">
                <a:latin typeface="+mn-lt"/>
                <a:cs typeface="Arial"/>
              </a:rPr>
              <a:t>AL</a:t>
            </a:r>
            <a:r>
              <a:rPr sz="3200" b="1" spc="-15" dirty="0">
                <a:latin typeface="+mn-lt"/>
                <a:cs typeface="Arial"/>
              </a:rPr>
              <a:t>A</a:t>
            </a:r>
            <a:r>
              <a:rPr sz="3200" b="1" spc="-5" dirty="0">
                <a:latin typeface="+mn-lt"/>
                <a:cs typeface="Arial"/>
              </a:rPr>
              <a:t>FIA</a:t>
            </a:r>
            <a:endParaRPr sz="3200" dirty="0">
              <a:latin typeface="+mn-lt"/>
              <a:cs typeface="Arial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1403648" y="1683324"/>
            <a:ext cx="171831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+mn-lt"/>
                <a:cs typeface="Arial"/>
              </a:rPr>
              <a:t>Funga</a:t>
            </a:r>
            <a:r>
              <a:rPr sz="2400" spc="-204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Aláfia  Ashe</a:t>
            </a:r>
            <a:r>
              <a:rPr sz="2400" spc="-175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Ashe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395536" y="3522811"/>
            <a:ext cx="389223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spc="-5" dirty="0" err="1">
                <a:latin typeface="+mn-lt"/>
                <a:cs typeface="Arial"/>
              </a:rPr>
              <a:t>Música</a:t>
            </a:r>
            <a:r>
              <a:rPr sz="2000" spc="-5" dirty="0">
                <a:latin typeface="+mn-lt"/>
                <a:cs typeface="Arial"/>
              </a:rPr>
              <a:t> </a:t>
            </a:r>
            <a:r>
              <a:rPr lang="pt-BR" sz="2000" spc="-10" dirty="0" smtClean="0">
                <a:latin typeface="+mn-lt"/>
                <a:cs typeface="Arial"/>
              </a:rPr>
              <a:t>t</a:t>
            </a:r>
            <a:r>
              <a:rPr sz="2000" spc="-10" dirty="0" err="1" smtClean="0">
                <a:latin typeface="+mn-lt"/>
                <a:cs typeface="Arial"/>
              </a:rPr>
              <a:t>radicional</a:t>
            </a:r>
            <a:r>
              <a:rPr sz="2000" spc="-10" dirty="0" smtClean="0">
                <a:latin typeface="+mn-lt"/>
                <a:cs typeface="Arial"/>
              </a:rPr>
              <a:t> </a:t>
            </a:r>
            <a:r>
              <a:rPr sz="2000" spc="-5" dirty="0">
                <a:latin typeface="+mn-lt"/>
                <a:cs typeface="Arial"/>
              </a:rPr>
              <a:t>da</a:t>
            </a:r>
            <a:r>
              <a:rPr sz="2000" spc="-70" dirty="0">
                <a:latin typeface="+mn-lt"/>
                <a:cs typeface="Arial"/>
              </a:rPr>
              <a:t> </a:t>
            </a:r>
            <a:r>
              <a:rPr sz="2000" spc="-5" dirty="0">
                <a:latin typeface="+mn-lt"/>
                <a:cs typeface="Arial"/>
              </a:rPr>
              <a:t>Libéria</a:t>
            </a:r>
            <a:endParaRPr sz="20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47973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352928" cy="504056"/>
          </a:xfrm>
        </p:spPr>
        <p:txBody>
          <a:bodyPr anchor="ctr"/>
          <a:lstStyle/>
          <a:p>
            <a:r>
              <a:rPr lang="pt-BR" sz="4000" b="1" dirty="0" smtClean="0"/>
              <a:t>VAMOS BRINCAR</a:t>
            </a:r>
            <a:endParaRPr lang="pt-BR" sz="2800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4" name="object 4"/>
          <p:cNvSpPr/>
          <p:nvPr/>
        </p:nvSpPr>
        <p:spPr>
          <a:xfrm>
            <a:off x="4940374" y="3068960"/>
            <a:ext cx="3448050" cy="275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tângulo 4"/>
          <p:cNvSpPr/>
          <p:nvPr/>
        </p:nvSpPr>
        <p:spPr>
          <a:xfrm>
            <a:off x="395536" y="3140968"/>
            <a:ext cx="446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b="1" dirty="0" smtClean="0"/>
              <a:t>La </a:t>
            </a:r>
            <a:r>
              <a:rPr lang="pt-BR" b="1" dirty="0" err="1"/>
              <a:t>la</a:t>
            </a:r>
            <a:r>
              <a:rPr lang="pt-BR" b="1" dirty="0"/>
              <a:t> </a:t>
            </a:r>
            <a:r>
              <a:rPr lang="pt-BR" b="1" dirty="0" err="1"/>
              <a:t>la</a:t>
            </a:r>
            <a:r>
              <a:rPr lang="pt-BR" b="1" dirty="0"/>
              <a:t> (dedinhos) </a:t>
            </a:r>
            <a:br>
              <a:rPr lang="pt-BR" b="1" dirty="0"/>
            </a:br>
            <a:r>
              <a:rPr lang="pt-BR" b="1" u="sng" dirty="0" smtClean="0">
                <a:hlinkClick r:id="rId3"/>
              </a:rPr>
              <a:t>https</a:t>
            </a:r>
            <a:r>
              <a:rPr lang="pt-BR" b="1" u="sng" dirty="0">
                <a:hlinkClick r:id="rId3"/>
              </a:rPr>
              <a:t>://</a:t>
            </a:r>
            <a:r>
              <a:rPr lang="pt-BR" b="1" u="sng" dirty="0" smtClean="0">
                <a:hlinkClick r:id="rId3"/>
              </a:rPr>
              <a:t>www.youtube.com/watch?v=fplRBcKqXCM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39782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000" y="1197312"/>
            <a:ext cx="8208000" cy="5040000"/>
          </a:xfrm>
        </p:spPr>
        <p:txBody>
          <a:bodyPr/>
          <a:lstStyle/>
          <a:p>
            <a:r>
              <a:rPr lang="pt-BR" sz="4000" b="1" dirty="0" smtClean="0"/>
              <a:t>MÓDULOS DO CURSO</a:t>
            </a:r>
            <a:endParaRPr lang="pt-BR" sz="40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  <p:grpSp>
        <p:nvGrpSpPr>
          <p:cNvPr id="12" name="Agrupar 11"/>
          <p:cNvGrpSpPr/>
          <p:nvPr/>
        </p:nvGrpSpPr>
        <p:grpSpPr>
          <a:xfrm>
            <a:off x="1043608" y="1978342"/>
            <a:ext cx="7931227" cy="4401432"/>
            <a:chOff x="1043608" y="1949075"/>
            <a:chExt cx="7931227" cy="4401432"/>
          </a:xfrm>
        </p:grpSpPr>
        <p:sp>
          <p:nvSpPr>
            <p:cNvPr id="5" name="object 3"/>
            <p:cNvSpPr/>
            <p:nvPr/>
          </p:nvSpPr>
          <p:spPr>
            <a:xfrm>
              <a:off x="1043608" y="1988839"/>
              <a:ext cx="2037918" cy="43570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2937933" y="1949075"/>
              <a:ext cx="5931745" cy="4401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1726605" y="3237851"/>
              <a:ext cx="1350349" cy="28657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2843808" y="3221567"/>
              <a:ext cx="6131027" cy="28820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2408724" y="4490893"/>
              <a:ext cx="643510" cy="13704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2987824" y="4450587"/>
              <a:ext cx="5826991" cy="14107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9"/>
          <p:cNvSpPr txBox="1"/>
          <p:nvPr/>
        </p:nvSpPr>
        <p:spPr>
          <a:xfrm>
            <a:off x="7092280" y="2305448"/>
            <a:ext cx="5367593" cy="170495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algn="ctr">
              <a:spcBef>
                <a:spcPts val="0"/>
              </a:spcBef>
            </a:pPr>
            <a:endParaRPr lang="pt-BR" sz="2800" b="1" spc="-10" dirty="0" smtClean="0"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endParaRPr lang="pt-BR" sz="2800" b="1" spc="-10" dirty="0" smtClean="0"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endParaRPr lang="pt-BR" sz="3600" b="1" spc="-10" dirty="0" smtClean="0"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endParaRPr lang="pt-BR" b="1" spc="-25" dirty="0" smtClean="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102466" y="2276872"/>
            <a:ext cx="5429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2400" b="1" spc="-5" dirty="0">
                <a:latin typeface="Calibri"/>
                <a:cs typeface="Calibri"/>
              </a:rPr>
              <a:t>A </a:t>
            </a:r>
            <a:r>
              <a:rPr lang="pt-BR" sz="2400" b="1" spc="-10" dirty="0">
                <a:latin typeface="Calibri"/>
                <a:cs typeface="Calibri"/>
              </a:rPr>
              <a:t>diversidade </a:t>
            </a:r>
            <a:r>
              <a:rPr lang="pt-BR" sz="2400" b="1" spc="-5" dirty="0">
                <a:latin typeface="Calibri"/>
                <a:cs typeface="Calibri"/>
              </a:rPr>
              <a:t>da</a:t>
            </a:r>
            <a:r>
              <a:rPr lang="pt-BR" sz="2400" b="1" spc="-55" dirty="0">
                <a:latin typeface="Calibri"/>
                <a:cs typeface="Calibri"/>
              </a:rPr>
              <a:t> </a:t>
            </a:r>
            <a:r>
              <a:rPr lang="pt-BR" sz="2400" b="1" spc="-20" dirty="0">
                <a:latin typeface="Calibri"/>
                <a:cs typeface="Calibri"/>
              </a:rPr>
              <a:t>cultura</a:t>
            </a:r>
            <a:endParaRPr lang="pt-BR" sz="2400" dirty="0"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r>
              <a:rPr lang="pt-BR" sz="2400" b="1" spc="-10" dirty="0">
                <a:latin typeface="Calibri"/>
                <a:cs typeface="Calibri"/>
              </a:rPr>
              <a:t>musical</a:t>
            </a:r>
            <a:r>
              <a:rPr lang="pt-BR" sz="2400" b="1" spc="-15" dirty="0">
                <a:latin typeface="Calibri"/>
                <a:cs typeface="Calibri"/>
              </a:rPr>
              <a:t> </a:t>
            </a:r>
            <a:r>
              <a:rPr lang="pt-BR" sz="2400" b="1" spc="-20" dirty="0">
                <a:latin typeface="Calibri"/>
                <a:cs typeface="Calibri"/>
              </a:rPr>
              <a:t>brasileira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275856" y="3600927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2400" b="1" spc="-10" dirty="0">
                <a:latin typeface="Calibri"/>
                <a:cs typeface="Calibri"/>
              </a:rPr>
              <a:t>Conhecendo </a:t>
            </a:r>
            <a:r>
              <a:rPr lang="pt-BR" sz="2400" b="1" spc="-5" dirty="0">
                <a:latin typeface="Calibri"/>
                <a:cs typeface="Calibri"/>
              </a:rPr>
              <a:t>a</a:t>
            </a:r>
            <a:r>
              <a:rPr lang="pt-BR" sz="2400" b="1" spc="-20" dirty="0">
                <a:latin typeface="Calibri"/>
                <a:cs typeface="Calibri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pt-BR" sz="2400" b="1" spc="-10" dirty="0">
                <a:latin typeface="Calibri"/>
                <a:cs typeface="Calibri"/>
              </a:rPr>
              <a:t>l</a:t>
            </a:r>
            <a:r>
              <a:rPr lang="pt-BR" sz="2400" b="1" spc="-10" dirty="0" smtClean="0">
                <a:latin typeface="Calibri"/>
                <a:cs typeface="Calibri"/>
              </a:rPr>
              <a:t>inguagem </a:t>
            </a:r>
            <a:r>
              <a:rPr lang="pt-BR" sz="2400" b="1" spc="-10" dirty="0">
                <a:latin typeface="Calibri"/>
                <a:cs typeface="Calibri"/>
              </a:rPr>
              <a:t>musical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301752" y="4832778"/>
            <a:ext cx="5158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2400" b="1" spc="-25" dirty="0">
                <a:latin typeface="Calibri"/>
                <a:cs typeface="Calibri"/>
              </a:rPr>
              <a:t>Práticas </a:t>
            </a:r>
            <a:r>
              <a:rPr lang="pt-BR" sz="2400" b="1" spc="-10" dirty="0">
                <a:latin typeface="Calibri"/>
                <a:cs typeface="Calibri"/>
              </a:rPr>
              <a:t>musicais </a:t>
            </a:r>
          </a:p>
          <a:p>
            <a:pPr algn="ctr">
              <a:spcBef>
                <a:spcPts val="0"/>
              </a:spcBef>
            </a:pPr>
            <a:r>
              <a:rPr lang="pt-BR" sz="2400" b="1" spc="-25" dirty="0">
                <a:latin typeface="Calibri"/>
                <a:cs typeface="Calibri"/>
              </a:rPr>
              <a:t>para</a:t>
            </a:r>
            <a:r>
              <a:rPr lang="pt-BR" sz="2400" b="1" spc="10" dirty="0">
                <a:latin typeface="Calibri"/>
                <a:cs typeface="Calibri"/>
              </a:rPr>
              <a:t> </a:t>
            </a:r>
            <a:r>
              <a:rPr lang="pt-BR" sz="2400" b="1" spc="-5" dirty="0">
                <a:latin typeface="Calibri"/>
                <a:cs typeface="Calibri"/>
              </a:rPr>
              <a:t>a sala de</a:t>
            </a:r>
            <a:r>
              <a:rPr lang="pt-BR" sz="2400" b="1" spc="-20" dirty="0">
                <a:latin typeface="Calibri"/>
                <a:cs typeface="Calibri"/>
              </a:rPr>
              <a:t> </a:t>
            </a:r>
            <a:r>
              <a:rPr lang="pt-BR" sz="2400" b="1" spc="-5" dirty="0">
                <a:latin typeface="Calibri"/>
                <a:cs typeface="Calibri"/>
              </a:rPr>
              <a:t>aula</a:t>
            </a:r>
            <a:endParaRPr lang="pt-B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52493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1229982"/>
            <a:ext cx="8208046" cy="5040000"/>
          </a:xfrm>
        </p:spPr>
        <p:txBody>
          <a:bodyPr anchor="ctr"/>
          <a:lstStyle/>
          <a:p>
            <a:r>
              <a:rPr lang="pt-BR" sz="4000" b="1" dirty="0" smtClean="0">
                <a:latin typeface="+mn-lt"/>
              </a:rPr>
              <a:t>CENA DO FILME</a:t>
            </a:r>
            <a:br>
              <a:rPr lang="pt-BR" sz="4000" b="1" dirty="0" smtClean="0">
                <a:latin typeface="+mn-lt"/>
              </a:rPr>
            </a:br>
            <a:r>
              <a:rPr lang="pt-BR" sz="4000" b="1" dirty="0" smtClean="0">
                <a:latin typeface="+mn-lt"/>
              </a:rPr>
              <a:t>O SOM DO CORAÇÃO</a:t>
            </a:r>
            <a:br>
              <a:rPr lang="pt-BR" sz="4000" b="1" dirty="0" smtClean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cs typeface="Arial"/>
                <a:hlinkClick r:id="rId2"/>
              </a:rPr>
              <a:t>https://</a:t>
            </a:r>
            <a:r>
              <a:rPr lang="pt-BR" sz="2800"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cs typeface="Arial"/>
                <a:hlinkClick r:id="rId2"/>
              </a:rPr>
              <a:t>www.youtube.com/watch?v=cG_WXC4AKO4</a:t>
            </a:r>
            <a:r>
              <a:rPr lang="pt-BR" sz="2800"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cs typeface="Arial"/>
              </a:rPr>
              <a:t/>
            </a:r>
            <a:br>
              <a:rPr lang="pt-BR" sz="2800"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cs typeface="Arial"/>
              </a:rPr>
            </a:br>
            <a:r>
              <a:rPr lang="pt-BR"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cs typeface="Arial"/>
              </a:rPr>
              <a:t/>
            </a:r>
            <a:br>
              <a:rPr lang="pt-BR"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cs typeface="Arial"/>
              </a:rPr>
            </a:br>
            <a:endParaRPr lang="pt-BR" sz="2800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120428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11560" y="1053296"/>
            <a:ext cx="8226012" cy="5256024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4000" b="1" dirty="0" smtClean="0"/>
              <a:t>A </a:t>
            </a:r>
            <a:r>
              <a:rPr lang="pt-BR" sz="4000" b="1" dirty="0"/>
              <a:t>PAISAGEM SONORA</a:t>
            </a:r>
            <a:endParaRPr lang="pt-BR" sz="4000" b="1" dirty="0" smtClean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6800" algn="just">
              <a:spcAft>
                <a:spcPts val="800"/>
              </a:spcAft>
            </a:pPr>
            <a:r>
              <a:rPr lang="pt-BR" altLang="pt-BR" sz="2400" b="1" dirty="0" smtClean="0">
                <a:latin typeface="+mn-lt"/>
                <a:cs typeface="Arial" panose="020B0604020202020204" pitchFamily="34" charset="0"/>
              </a:rPr>
              <a:t>ESCUTA SIGNIICATIVA</a:t>
            </a:r>
          </a:p>
          <a:p>
            <a:pPr marL="8640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Som x silêncio</a:t>
            </a:r>
          </a:p>
          <a:p>
            <a:pPr marL="8640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Sons da natureza</a:t>
            </a:r>
          </a:p>
          <a:p>
            <a:pPr marL="8640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Sons da rua</a:t>
            </a:r>
          </a:p>
          <a:p>
            <a:pPr marL="8640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Sons da nossa casa</a:t>
            </a:r>
          </a:p>
          <a:p>
            <a:pPr marL="8640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Sons do corpo</a:t>
            </a:r>
          </a:p>
          <a:p>
            <a:pPr marL="8640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Sons dos animais</a:t>
            </a:r>
          </a:p>
          <a:p>
            <a:pPr marL="8640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Sons ambientais</a:t>
            </a:r>
          </a:p>
          <a:p>
            <a:pPr marL="8640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Sons instrumentais, entre outros</a:t>
            </a:r>
          </a:p>
        </p:txBody>
      </p:sp>
      <p:sp>
        <p:nvSpPr>
          <p:cNvPr id="5" name="object 6"/>
          <p:cNvSpPr/>
          <p:nvPr/>
        </p:nvSpPr>
        <p:spPr>
          <a:xfrm>
            <a:off x="6372200" y="1772816"/>
            <a:ext cx="2033116" cy="2620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4301068" y="4509120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600" dirty="0" smtClean="0">
                <a:cs typeface="Arial" panose="020B0604020202020204" pitchFamily="34" charset="0"/>
              </a:rPr>
              <a:t>ANUNZIATO, Vera </a:t>
            </a:r>
            <a:r>
              <a:rPr lang="pt-BR" altLang="pt-BR" sz="1600" dirty="0" err="1" smtClean="0">
                <a:cs typeface="Arial" panose="020B0604020202020204" pitchFamily="34" charset="0"/>
              </a:rPr>
              <a:t>Ranucci</a:t>
            </a:r>
            <a:r>
              <a:rPr lang="pt-BR" altLang="pt-BR" sz="1600" dirty="0" smtClean="0">
                <a:cs typeface="Arial" panose="020B0604020202020204" pitchFamily="34" charset="0"/>
              </a:rPr>
              <a:t>. Jogando</a:t>
            </a:r>
          </a:p>
          <a:p>
            <a:r>
              <a:rPr lang="pt-BR" sz="1600" dirty="0" smtClean="0">
                <a:cs typeface="Arial" panose="020B0604020202020204" pitchFamily="34" charset="0"/>
              </a:rPr>
              <a:t>Com os sons e brincando com a música.</a:t>
            </a:r>
          </a:p>
          <a:p>
            <a:r>
              <a:rPr lang="pt-BR" sz="1600" dirty="0" smtClean="0">
                <a:cs typeface="Arial" panose="020B0604020202020204" pitchFamily="34" charset="0"/>
              </a:rPr>
              <a:t>3 volumes. São Paulo: Paulinas, 2008.</a:t>
            </a:r>
          </a:p>
          <a:p>
            <a:r>
              <a:rPr lang="pt-BR" sz="1600" dirty="0" smtClean="0">
                <a:cs typeface="Arial" panose="020B0604020202020204" pitchFamily="34" charset="0"/>
              </a:rPr>
              <a:t>Com CD de sons e jogos encartado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7771789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  <p:grpSp>
        <p:nvGrpSpPr>
          <p:cNvPr id="4" name="Agrupar 3"/>
          <p:cNvGrpSpPr/>
          <p:nvPr/>
        </p:nvGrpSpPr>
        <p:grpSpPr>
          <a:xfrm>
            <a:off x="664899" y="1127153"/>
            <a:ext cx="8021901" cy="5229197"/>
            <a:chOff x="283870" y="836675"/>
            <a:chExt cx="8493607" cy="6021322"/>
          </a:xfrm>
        </p:grpSpPr>
        <p:sp>
          <p:nvSpPr>
            <p:cNvPr id="5" name="object 2"/>
            <p:cNvSpPr/>
            <p:nvPr/>
          </p:nvSpPr>
          <p:spPr>
            <a:xfrm>
              <a:off x="297586" y="836675"/>
              <a:ext cx="2762250" cy="304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"/>
            <p:cNvSpPr/>
            <p:nvPr/>
          </p:nvSpPr>
          <p:spPr>
            <a:xfrm>
              <a:off x="3039236" y="836675"/>
              <a:ext cx="2828925" cy="30289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283870" y="3838575"/>
              <a:ext cx="2847975" cy="30194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3131820" y="3867150"/>
              <a:ext cx="2736342" cy="29908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5862446" y="836675"/>
              <a:ext cx="2886075" cy="3096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5868161" y="3800475"/>
              <a:ext cx="2909316" cy="30575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0639537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  <p:sp>
        <p:nvSpPr>
          <p:cNvPr id="4" name="object 2"/>
          <p:cNvSpPr/>
          <p:nvPr/>
        </p:nvSpPr>
        <p:spPr>
          <a:xfrm>
            <a:off x="1907704" y="1196752"/>
            <a:ext cx="5328592" cy="4680520"/>
          </a:xfrm>
          <a:prstGeom prst="rect">
            <a:avLst/>
          </a:prstGeom>
          <a:blipFill>
            <a:blip r:embed="rId2" cstate="print"/>
            <a:srcRect/>
            <a:stretch>
              <a:fillRect l="-3032" t="-1542" r="-3032" b="-304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11515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4763</TotalTime>
  <Words>1206</Words>
  <Application>Microsoft Office PowerPoint</Application>
  <PresentationFormat>Apresentação na tela (4:3)</PresentationFormat>
  <Paragraphs>228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Apresentação do PowerPoint</vt:lpstr>
      <vt:lpstr>VAMOS BRINCAR</vt:lpstr>
      <vt:lpstr>MÓDULOS DO CURSO</vt:lpstr>
      <vt:lpstr>CENA DO FILME O SOM DO CORAÇÃO  https://www.youtube.com/watch?v=cG_WXC4AKO4  </vt:lpstr>
      <vt:lpstr>Apresentação do PowerPoint</vt:lpstr>
      <vt:lpstr>Apresentação do PowerPoint</vt:lpstr>
      <vt:lpstr>Apresentação do PowerPoint</vt:lpstr>
      <vt:lpstr>JOGOS DE R. MURRAY SCHAFER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CONSTRUÇÃO</vt:lpstr>
      <vt:lpstr>NÃO SOU ESPECIALISTA EM MÚSICA, E AGORA? </vt:lpstr>
      <vt:lpstr>Apresentação do PowerPoint</vt:lpstr>
      <vt:lpstr>O TEXTO A SEGUIR É UMA PROVOCAÇÃO.  DEVERIA SER UMA PROVOCAÇÃO?  ESTOU PROVOCANDO AO PERGUNTAR?  QUE A GENTE SE INCOMODE. SEMPRE.</vt:lpstr>
      <vt:lpstr>Apresentação do PowerPoint</vt:lpstr>
      <vt:lpstr>Apresentação do PowerPoint</vt:lpstr>
      <vt:lpstr>VAMOS BRINCAR  Pula Peixe e Sapo https://www.youtube.com/watch?v=BgXJcHgMn70&amp;t=169s  Arram Sam Sam https://www.youtube.com/watch?v=TNmjwRbBPCU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Cassio Ribeiro</dc:creator>
  <cp:lastModifiedBy>Windows 7</cp:lastModifiedBy>
  <cp:revision>333</cp:revision>
  <cp:lastPrinted>2018-07-03T17:49:57Z</cp:lastPrinted>
  <dcterms:created xsi:type="dcterms:W3CDTF">2011-08-18T00:48:29Z</dcterms:created>
  <dcterms:modified xsi:type="dcterms:W3CDTF">2018-08-28T15:48:24Z</dcterms:modified>
</cp:coreProperties>
</file>