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7"/>
  </p:notesMasterIdLst>
  <p:sldIdLst>
    <p:sldId id="256" r:id="rId2"/>
    <p:sldId id="257" r:id="rId3"/>
    <p:sldId id="281" r:id="rId4"/>
    <p:sldId id="280" r:id="rId5"/>
    <p:sldId id="259" r:id="rId6"/>
    <p:sldId id="282" r:id="rId7"/>
    <p:sldId id="260" r:id="rId8"/>
    <p:sldId id="274" r:id="rId9"/>
    <p:sldId id="275" r:id="rId10"/>
    <p:sldId id="276" r:id="rId11"/>
    <p:sldId id="262" r:id="rId12"/>
    <p:sldId id="277" r:id="rId13"/>
    <p:sldId id="278" r:id="rId14"/>
    <p:sldId id="279" r:id="rId15"/>
    <p:sldId id="283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89" autoAdjust="0"/>
    <p:restoredTop sz="94660"/>
  </p:normalViewPr>
  <p:slideViewPr>
    <p:cSldViewPr>
      <p:cViewPr>
        <p:scale>
          <a:sx n="66" d="100"/>
          <a:sy n="66" d="100"/>
        </p:scale>
        <p:origin x="-53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8BD0B0-EB89-439B-9488-2D7A40126649}" type="doc">
      <dgm:prSet loTypeId="urn:microsoft.com/office/officeart/2005/8/layout/default#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FBBF1AB6-BE98-4F62-AD00-66D2D546CB7B}">
      <dgm:prSet phldrT="[Texto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600" b="1" dirty="0" smtClean="0">
              <a:solidFill>
                <a:schemeClr val="bg1"/>
              </a:solidFill>
            </a:rPr>
            <a:t>MUITO ALTO</a:t>
          </a:r>
          <a:endParaRPr lang="pt-BR" sz="2600" b="1" dirty="0">
            <a:solidFill>
              <a:schemeClr val="bg1"/>
            </a:solidFill>
          </a:endParaRPr>
        </a:p>
      </dgm:t>
    </dgm:pt>
    <dgm:pt modelId="{5942C196-AB5F-4110-A852-1BB250F9D949}" type="parTrans" cxnId="{841A1997-B210-4DAE-90A6-DCE2F08BFA32}">
      <dgm:prSet/>
      <dgm:spPr/>
      <dgm:t>
        <a:bodyPr/>
        <a:lstStyle/>
        <a:p>
          <a:endParaRPr lang="pt-BR"/>
        </a:p>
      </dgm:t>
    </dgm:pt>
    <dgm:pt modelId="{A8E8A3EF-3C9E-43AF-A7B9-939F10638DE5}" type="sibTrans" cxnId="{841A1997-B210-4DAE-90A6-DCE2F08BFA32}">
      <dgm:prSet/>
      <dgm:spPr/>
      <dgm:t>
        <a:bodyPr/>
        <a:lstStyle/>
        <a:p>
          <a:endParaRPr lang="pt-BR"/>
        </a:p>
      </dgm:t>
    </dgm:pt>
    <dgm:pt modelId="{0E289052-421F-47A6-B3AF-21AD21C95DC0}">
      <dgm:prSet phldrT="[Texto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600" b="1" dirty="0" smtClean="0">
              <a:solidFill>
                <a:schemeClr val="bg1"/>
              </a:solidFill>
            </a:rPr>
            <a:t>RAZOÁVEL</a:t>
          </a:r>
          <a:endParaRPr lang="pt-BR" sz="2600" b="1" dirty="0">
            <a:solidFill>
              <a:schemeClr val="bg1"/>
            </a:solidFill>
          </a:endParaRPr>
        </a:p>
      </dgm:t>
    </dgm:pt>
    <dgm:pt modelId="{20BA0F32-8C4B-4D62-91B2-BBBF749DD52B}" type="parTrans" cxnId="{2EA55119-8F64-44B3-8D3B-8D4C65296D76}">
      <dgm:prSet/>
      <dgm:spPr/>
      <dgm:t>
        <a:bodyPr/>
        <a:lstStyle/>
        <a:p>
          <a:endParaRPr lang="pt-BR"/>
        </a:p>
      </dgm:t>
    </dgm:pt>
    <dgm:pt modelId="{44CF09FB-B8E2-4183-88D0-255A01ACFC6D}" type="sibTrans" cxnId="{2EA55119-8F64-44B3-8D3B-8D4C65296D76}">
      <dgm:prSet/>
      <dgm:spPr/>
      <dgm:t>
        <a:bodyPr/>
        <a:lstStyle/>
        <a:p>
          <a:endParaRPr lang="pt-BR"/>
        </a:p>
      </dgm:t>
    </dgm:pt>
    <dgm:pt modelId="{B1E518F4-6209-4B73-AB51-7D350335A799}">
      <dgm:prSet phldrT="[Texto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600" b="1" dirty="0" smtClean="0">
              <a:solidFill>
                <a:schemeClr val="bg1"/>
              </a:solidFill>
            </a:rPr>
            <a:t>INSUFICIENTE</a:t>
          </a:r>
          <a:endParaRPr lang="pt-BR" sz="2600" b="1" dirty="0">
            <a:solidFill>
              <a:schemeClr val="bg1"/>
            </a:solidFill>
          </a:endParaRPr>
        </a:p>
      </dgm:t>
    </dgm:pt>
    <dgm:pt modelId="{849AC4B3-329B-4852-B99E-39554E28566F}" type="parTrans" cxnId="{4BBB890A-9989-40FB-B38A-E521D4F7C346}">
      <dgm:prSet/>
      <dgm:spPr/>
      <dgm:t>
        <a:bodyPr/>
        <a:lstStyle/>
        <a:p>
          <a:endParaRPr lang="pt-BR"/>
        </a:p>
      </dgm:t>
    </dgm:pt>
    <dgm:pt modelId="{9D4273A5-5BB5-49E8-A17F-701E7A4AC89F}" type="sibTrans" cxnId="{4BBB890A-9989-40FB-B38A-E521D4F7C346}">
      <dgm:prSet/>
      <dgm:spPr/>
      <dgm:t>
        <a:bodyPr/>
        <a:lstStyle/>
        <a:p>
          <a:endParaRPr lang="pt-BR"/>
        </a:p>
      </dgm:t>
    </dgm:pt>
    <dgm:pt modelId="{EDB043CB-D6C3-4EF2-B9C3-ABD2D09C75CF}">
      <dgm:prSet phldrT="[Texto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600" b="1" dirty="0" smtClean="0">
              <a:solidFill>
                <a:schemeClr val="bg1"/>
              </a:solidFill>
            </a:rPr>
            <a:t>INEXISTENTE</a:t>
          </a:r>
          <a:endParaRPr lang="pt-BR" sz="2600" b="1" dirty="0">
            <a:solidFill>
              <a:schemeClr val="bg1"/>
            </a:solidFill>
          </a:endParaRPr>
        </a:p>
      </dgm:t>
    </dgm:pt>
    <dgm:pt modelId="{DBEED99E-A9AD-41D1-98F1-4F916353745D}" type="parTrans" cxnId="{9A3B339F-9578-4729-A76E-3A756C33E415}">
      <dgm:prSet/>
      <dgm:spPr/>
      <dgm:t>
        <a:bodyPr/>
        <a:lstStyle/>
        <a:p>
          <a:endParaRPr lang="pt-BR"/>
        </a:p>
      </dgm:t>
    </dgm:pt>
    <dgm:pt modelId="{B594484A-8EFC-4384-BB7E-FC5D5194AB32}" type="sibTrans" cxnId="{9A3B339F-9578-4729-A76E-3A756C33E415}">
      <dgm:prSet/>
      <dgm:spPr/>
      <dgm:t>
        <a:bodyPr/>
        <a:lstStyle/>
        <a:p>
          <a:endParaRPr lang="pt-BR"/>
        </a:p>
      </dgm:t>
    </dgm:pt>
    <dgm:pt modelId="{4F2696E9-E01D-40B1-B539-31724B0CE428}" type="pres">
      <dgm:prSet presAssocID="{658BD0B0-EB89-439B-9488-2D7A401266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3ABD1E9-73C5-4056-90F1-D26450E597F7}" type="pres">
      <dgm:prSet presAssocID="{FBBF1AB6-BE98-4F62-AD00-66D2D546CB7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82302D-76C2-4F4D-9360-94592799348F}" type="pres">
      <dgm:prSet presAssocID="{A8E8A3EF-3C9E-43AF-A7B9-939F10638DE5}" presName="sibTrans" presStyleCnt="0"/>
      <dgm:spPr/>
    </dgm:pt>
    <dgm:pt modelId="{8688CC47-3AED-4D51-A1A2-89543F084B91}" type="pres">
      <dgm:prSet presAssocID="{0E289052-421F-47A6-B3AF-21AD21C95DC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88C075-F31B-46BB-B11F-634FA7A7C4B9}" type="pres">
      <dgm:prSet presAssocID="{44CF09FB-B8E2-4183-88D0-255A01ACFC6D}" presName="sibTrans" presStyleCnt="0"/>
      <dgm:spPr/>
    </dgm:pt>
    <dgm:pt modelId="{150D4867-816A-42FE-8B39-8BE96B64B264}" type="pres">
      <dgm:prSet presAssocID="{B1E518F4-6209-4B73-AB51-7D350335A79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BDFC6C-C19C-4D02-96F7-B80FDCA39511}" type="pres">
      <dgm:prSet presAssocID="{9D4273A5-5BB5-49E8-A17F-701E7A4AC89F}" presName="sibTrans" presStyleCnt="0"/>
      <dgm:spPr/>
    </dgm:pt>
    <dgm:pt modelId="{28577C08-7056-49F8-9DA4-E24A9A59499F}" type="pres">
      <dgm:prSet presAssocID="{EDB043CB-D6C3-4EF2-B9C3-ABD2D09C75C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ED460A9-288D-4C20-BBF1-CCE83DB03088}" type="presOf" srcId="{658BD0B0-EB89-439B-9488-2D7A40126649}" destId="{4F2696E9-E01D-40B1-B539-31724B0CE428}" srcOrd="0" destOrd="0" presId="urn:microsoft.com/office/officeart/2005/8/layout/default#1"/>
    <dgm:cxn modelId="{6BCBBBA1-2E19-4BBE-98F1-9778BD337CCB}" type="presOf" srcId="{B1E518F4-6209-4B73-AB51-7D350335A799}" destId="{150D4867-816A-42FE-8B39-8BE96B64B264}" srcOrd="0" destOrd="0" presId="urn:microsoft.com/office/officeart/2005/8/layout/default#1"/>
    <dgm:cxn modelId="{CF4BE2A9-3611-41F4-BBCD-9F1C63CC351C}" type="presOf" srcId="{FBBF1AB6-BE98-4F62-AD00-66D2D546CB7B}" destId="{23ABD1E9-73C5-4056-90F1-D26450E597F7}" srcOrd="0" destOrd="0" presId="urn:microsoft.com/office/officeart/2005/8/layout/default#1"/>
    <dgm:cxn modelId="{841A1997-B210-4DAE-90A6-DCE2F08BFA32}" srcId="{658BD0B0-EB89-439B-9488-2D7A40126649}" destId="{FBBF1AB6-BE98-4F62-AD00-66D2D546CB7B}" srcOrd="0" destOrd="0" parTransId="{5942C196-AB5F-4110-A852-1BB250F9D949}" sibTransId="{A8E8A3EF-3C9E-43AF-A7B9-939F10638DE5}"/>
    <dgm:cxn modelId="{5793BA73-FE84-47E0-B9F2-F1779CC07636}" type="presOf" srcId="{EDB043CB-D6C3-4EF2-B9C3-ABD2D09C75CF}" destId="{28577C08-7056-49F8-9DA4-E24A9A59499F}" srcOrd="0" destOrd="0" presId="urn:microsoft.com/office/officeart/2005/8/layout/default#1"/>
    <dgm:cxn modelId="{4BBB890A-9989-40FB-B38A-E521D4F7C346}" srcId="{658BD0B0-EB89-439B-9488-2D7A40126649}" destId="{B1E518F4-6209-4B73-AB51-7D350335A799}" srcOrd="2" destOrd="0" parTransId="{849AC4B3-329B-4852-B99E-39554E28566F}" sibTransId="{9D4273A5-5BB5-49E8-A17F-701E7A4AC89F}"/>
    <dgm:cxn modelId="{9A3B339F-9578-4729-A76E-3A756C33E415}" srcId="{658BD0B0-EB89-439B-9488-2D7A40126649}" destId="{EDB043CB-D6C3-4EF2-B9C3-ABD2D09C75CF}" srcOrd="3" destOrd="0" parTransId="{DBEED99E-A9AD-41D1-98F1-4F916353745D}" sibTransId="{B594484A-8EFC-4384-BB7E-FC5D5194AB32}"/>
    <dgm:cxn modelId="{DB3F155A-94D2-45EF-B770-209B29724E02}" type="presOf" srcId="{0E289052-421F-47A6-B3AF-21AD21C95DC0}" destId="{8688CC47-3AED-4D51-A1A2-89543F084B91}" srcOrd="0" destOrd="0" presId="urn:microsoft.com/office/officeart/2005/8/layout/default#1"/>
    <dgm:cxn modelId="{2EA55119-8F64-44B3-8D3B-8D4C65296D76}" srcId="{658BD0B0-EB89-439B-9488-2D7A40126649}" destId="{0E289052-421F-47A6-B3AF-21AD21C95DC0}" srcOrd="1" destOrd="0" parTransId="{20BA0F32-8C4B-4D62-91B2-BBBF749DD52B}" sibTransId="{44CF09FB-B8E2-4183-88D0-255A01ACFC6D}"/>
    <dgm:cxn modelId="{59BE64A7-E67D-40C5-A424-1E2CE572AB63}" type="presParOf" srcId="{4F2696E9-E01D-40B1-B539-31724B0CE428}" destId="{23ABD1E9-73C5-4056-90F1-D26450E597F7}" srcOrd="0" destOrd="0" presId="urn:microsoft.com/office/officeart/2005/8/layout/default#1"/>
    <dgm:cxn modelId="{4C079BE5-D034-475B-B411-0958B8DE185B}" type="presParOf" srcId="{4F2696E9-E01D-40B1-B539-31724B0CE428}" destId="{9782302D-76C2-4F4D-9360-94592799348F}" srcOrd="1" destOrd="0" presId="urn:microsoft.com/office/officeart/2005/8/layout/default#1"/>
    <dgm:cxn modelId="{C61A5AC4-247B-4CD8-9DA9-81D2CF670793}" type="presParOf" srcId="{4F2696E9-E01D-40B1-B539-31724B0CE428}" destId="{8688CC47-3AED-4D51-A1A2-89543F084B91}" srcOrd="2" destOrd="0" presId="urn:microsoft.com/office/officeart/2005/8/layout/default#1"/>
    <dgm:cxn modelId="{9A98A755-4434-409A-B100-8335493025F5}" type="presParOf" srcId="{4F2696E9-E01D-40B1-B539-31724B0CE428}" destId="{D588C075-F31B-46BB-B11F-634FA7A7C4B9}" srcOrd="3" destOrd="0" presId="urn:microsoft.com/office/officeart/2005/8/layout/default#1"/>
    <dgm:cxn modelId="{764DA755-6AC9-4032-A160-CD94976E579B}" type="presParOf" srcId="{4F2696E9-E01D-40B1-B539-31724B0CE428}" destId="{150D4867-816A-42FE-8B39-8BE96B64B264}" srcOrd="4" destOrd="0" presId="urn:microsoft.com/office/officeart/2005/8/layout/default#1"/>
    <dgm:cxn modelId="{0E3416A2-3206-4F17-8D47-EA25EEB0FA86}" type="presParOf" srcId="{4F2696E9-E01D-40B1-B539-31724B0CE428}" destId="{4CBDFC6C-C19C-4D02-96F7-B80FDCA39511}" srcOrd="5" destOrd="0" presId="urn:microsoft.com/office/officeart/2005/8/layout/default#1"/>
    <dgm:cxn modelId="{3DAEC88C-FA46-46A2-819D-E8A815993FB1}" type="presParOf" srcId="{4F2696E9-E01D-40B1-B539-31724B0CE428}" destId="{28577C08-7056-49F8-9DA4-E24A9A59499F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E203E9-3875-4E69-B9F9-52E4D84ED660}" type="doc">
      <dgm:prSet loTypeId="urn:microsoft.com/office/officeart/2005/8/layout/hList7#1" loCatId="relationship" qsTypeId="urn:microsoft.com/office/officeart/2005/8/quickstyle/simple2" qsCatId="simple" csTypeId="urn:microsoft.com/office/officeart/2005/8/colors/accent1_1" csCatId="accent1" phldr="1"/>
      <dgm:spPr/>
    </dgm:pt>
    <dgm:pt modelId="{57D2E458-425E-4E7B-B221-DDC1ACB50E79}">
      <dgm:prSet phldrT="[Texto]" custT="1"/>
      <dgm:spPr/>
      <dgm:t>
        <a:bodyPr/>
        <a:lstStyle/>
        <a:p>
          <a:r>
            <a:rPr lang="pt-BR" sz="2800" b="1" dirty="0" smtClean="0"/>
            <a:t>GESTÃO</a:t>
          </a:r>
          <a:endParaRPr lang="pt-BR" sz="2800" b="1" dirty="0"/>
        </a:p>
      </dgm:t>
    </dgm:pt>
    <dgm:pt modelId="{05235900-BF96-43D9-A355-2C505D9848DD}" type="parTrans" cxnId="{6544B936-4C16-44F7-BF87-9EB79249CB17}">
      <dgm:prSet/>
      <dgm:spPr/>
      <dgm:t>
        <a:bodyPr/>
        <a:lstStyle/>
        <a:p>
          <a:endParaRPr lang="pt-BR" sz="2800" b="1"/>
        </a:p>
      </dgm:t>
    </dgm:pt>
    <dgm:pt modelId="{E792C3A2-C69A-4B62-99A0-E8AEC6F2E6CD}" type="sibTrans" cxnId="{6544B936-4C16-44F7-BF87-9EB79249CB17}">
      <dgm:prSet/>
      <dgm:spPr/>
      <dgm:t>
        <a:bodyPr/>
        <a:lstStyle/>
        <a:p>
          <a:endParaRPr lang="pt-BR" sz="2800" b="1"/>
        </a:p>
      </dgm:t>
    </dgm:pt>
    <dgm:pt modelId="{397D072C-61AD-4F9A-89F3-9F5F7B915C02}">
      <dgm:prSet phldrT="[Texto]" custT="1"/>
      <dgm:spPr/>
      <dgm:t>
        <a:bodyPr/>
        <a:lstStyle/>
        <a:p>
          <a:r>
            <a:rPr lang="pt-BR" sz="2800" b="1" dirty="0" smtClean="0"/>
            <a:t>DEMOCRÁTICA</a:t>
          </a:r>
          <a:endParaRPr lang="pt-BR" sz="2800" b="1" dirty="0"/>
        </a:p>
      </dgm:t>
    </dgm:pt>
    <dgm:pt modelId="{376626DA-83EB-4FDC-BE0D-838A19A06140}" type="parTrans" cxnId="{CDA45B32-2A5D-4D3C-A898-2F946D251246}">
      <dgm:prSet/>
      <dgm:spPr/>
      <dgm:t>
        <a:bodyPr/>
        <a:lstStyle/>
        <a:p>
          <a:endParaRPr lang="pt-BR" sz="2800" b="1"/>
        </a:p>
      </dgm:t>
    </dgm:pt>
    <dgm:pt modelId="{440FB6D4-8ADF-4590-AB19-F5A177992A1F}" type="sibTrans" cxnId="{CDA45B32-2A5D-4D3C-A898-2F946D251246}">
      <dgm:prSet/>
      <dgm:spPr/>
      <dgm:t>
        <a:bodyPr/>
        <a:lstStyle/>
        <a:p>
          <a:endParaRPr lang="pt-BR" sz="2800" b="1"/>
        </a:p>
      </dgm:t>
    </dgm:pt>
    <dgm:pt modelId="{A8D7ACBF-6258-494F-B9D0-ED84E7609A50}">
      <dgm:prSet phldrT="[Texto]" custT="1"/>
      <dgm:spPr/>
      <dgm:t>
        <a:bodyPr/>
        <a:lstStyle/>
        <a:p>
          <a:r>
            <a:rPr lang="pt-BR" sz="2800" b="1" dirty="0" smtClean="0"/>
            <a:t>DA ESCOLA PÚBLICA</a:t>
          </a:r>
          <a:endParaRPr lang="pt-BR" sz="2800" b="1" dirty="0"/>
        </a:p>
      </dgm:t>
    </dgm:pt>
    <dgm:pt modelId="{6E88785B-78C7-454D-99F4-DB9A92E1C217}" type="parTrans" cxnId="{678A65D4-8656-4325-A5ED-2F1B027A227C}">
      <dgm:prSet/>
      <dgm:spPr/>
      <dgm:t>
        <a:bodyPr/>
        <a:lstStyle/>
        <a:p>
          <a:endParaRPr lang="pt-BR" sz="2800" b="1"/>
        </a:p>
      </dgm:t>
    </dgm:pt>
    <dgm:pt modelId="{CD553D71-31CC-42C6-B5A7-211757C0DA44}" type="sibTrans" cxnId="{678A65D4-8656-4325-A5ED-2F1B027A227C}">
      <dgm:prSet/>
      <dgm:spPr/>
      <dgm:t>
        <a:bodyPr/>
        <a:lstStyle/>
        <a:p>
          <a:endParaRPr lang="pt-BR" sz="2800" b="1"/>
        </a:p>
      </dgm:t>
    </dgm:pt>
    <dgm:pt modelId="{DCE53E79-10B0-4937-BBE2-A78B1426A49A}" type="pres">
      <dgm:prSet presAssocID="{8CE203E9-3875-4E69-B9F9-52E4D84ED660}" presName="Name0" presStyleCnt="0">
        <dgm:presLayoutVars>
          <dgm:dir/>
          <dgm:resizeHandles val="exact"/>
        </dgm:presLayoutVars>
      </dgm:prSet>
      <dgm:spPr/>
    </dgm:pt>
    <dgm:pt modelId="{525DD5F0-D18D-44EC-AB2F-EBAC9A7832F1}" type="pres">
      <dgm:prSet presAssocID="{8CE203E9-3875-4E69-B9F9-52E4D84ED660}" presName="fgShape" presStyleLbl="fgShp" presStyleIdx="0" presStyleCnt="1"/>
      <dgm:spPr/>
    </dgm:pt>
    <dgm:pt modelId="{4103CD1D-5F1A-453F-8E19-36241354DEE6}" type="pres">
      <dgm:prSet presAssocID="{8CE203E9-3875-4E69-B9F9-52E4D84ED660}" presName="linComp" presStyleCnt="0"/>
      <dgm:spPr/>
    </dgm:pt>
    <dgm:pt modelId="{B91E36EF-9017-4574-B2AB-0EC421209BB5}" type="pres">
      <dgm:prSet presAssocID="{57D2E458-425E-4E7B-B221-DDC1ACB50E79}" presName="compNode" presStyleCnt="0"/>
      <dgm:spPr/>
    </dgm:pt>
    <dgm:pt modelId="{020E5AF3-09CC-4BF4-AC55-1011BD2A7268}" type="pres">
      <dgm:prSet presAssocID="{57D2E458-425E-4E7B-B221-DDC1ACB50E79}" presName="bkgdShape" presStyleLbl="node1" presStyleIdx="0" presStyleCnt="3"/>
      <dgm:spPr/>
      <dgm:t>
        <a:bodyPr/>
        <a:lstStyle/>
        <a:p>
          <a:endParaRPr lang="pt-BR"/>
        </a:p>
      </dgm:t>
    </dgm:pt>
    <dgm:pt modelId="{6922B4B6-F8FA-43E3-A8B7-A27B9EBFB272}" type="pres">
      <dgm:prSet presAssocID="{57D2E458-425E-4E7B-B221-DDC1ACB50E7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72E303-4348-4472-AF55-4D159A0E2959}" type="pres">
      <dgm:prSet presAssocID="{57D2E458-425E-4E7B-B221-DDC1ACB50E79}" presName="invisiNode" presStyleLbl="node1" presStyleIdx="0" presStyleCnt="3"/>
      <dgm:spPr/>
    </dgm:pt>
    <dgm:pt modelId="{16DF48B5-EB11-4F3D-87DA-2CC2E81845F3}" type="pres">
      <dgm:prSet presAssocID="{57D2E458-425E-4E7B-B221-DDC1ACB50E79}" presName="imagNode" presStyleLbl="fgImgPlace1" presStyleIdx="0" presStyleCnt="3"/>
      <dgm:spPr>
        <a:prstGeom prst="flowChartConnector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211EDC9F-2C84-481F-A50F-0B2986F3C905}" type="pres">
      <dgm:prSet presAssocID="{E792C3A2-C69A-4B62-99A0-E8AEC6F2E6CD}" presName="sibTrans" presStyleLbl="sibTrans2D1" presStyleIdx="0" presStyleCnt="0"/>
      <dgm:spPr/>
      <dgm:t>
        <a:bodyPr/>
        <a:lstStyle/>
        <a:p>
          <a:endParaRPr lang="pt-BR"/>
        </a:p>
      </dgm:t>
    </dgm:pt>
    <dgm:pt modelId="{F0C8FDC9-26B9-45B0-AACF-7310BBC7BC8B}" type="pres">
      <dgm:prSet presAssocID="{397D072C-61AD-4F9A-89F3-9F5F7B915C02}" presName="compNode" presStyleCnt="0"/>
      <dgm:spPr/>
    </dgm:pt>
    <dgm:pt modelId="{75591166-A988-4918-8EEF-D68730004C98}" type="pres">
      <dgm:prSet presAssocID="{397D072C-61AD-4F9A-89F3-9F5F7B915C02}" presName="bkgdShape" presStyleLbl="node1" presStyleIdx="1" presStyleCnt="3"/>
      <dgm:spPr/>
      <dgm:t>
        <a:bodyPr/>
        <a:lstStyle/>
        <a:p>
          <a:endParaRPr lang="pt-BR"/>
        </a:p>
      </dgm:t>
    </dgm:pt>
    <dgm:pt modelId="{CA614662-2759-47A8-BD9A-5B3CCBC97342}" type="pres">
      <dgm:prSet presAssocID="{397D072C-61AD-4F9A-89F3-9F5F7B915C0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2FED715-4C2D-40D4-884E-2D0E4E3022C9}" type="pres">
      <dgm:prSet presAssocID="{397D072C-61AD-4F9A-89F3-9F5F7B915C02}" presName="invisiNode" presStyleLbl="node1" presStyleIdx="1" presStyleCnt="3"/>
      <dgm:spPr/>
    </dgm:pt>
    <dgm:pt modelId="{9B65D4CE-BFAB-4148-945F-05CF9BB70B01}" type="pres">
      <dgm:prSet presAssocID="{397D072C-61AD-4F9A-89F3-9F5F7B915C02}" presName="imagNod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01E7FF0-E898-4831-A671-3F109E430174}" type="pres">
      <dgm:prSet presAssocID="{440FB6D4-8ADF-4590-AB19-F5A177992A1F}" presName="sibTrans" presStyleLbl="sibTrans2D1" presStyleIdx="0" presStyleCnt="0"/>
      <dgm:spPr/>
      <dgm:t>
        <a:bodyPr/>
        <a:lstStyle/>
        <a:p>
          <a:endParaRPr lang="pt-BR"/>
        </a:p>
      </dgm:t>
    </dgm:pt>
    <dgm:pt modelId="{8FB07B90-521F-45B4-AED1-33CD6C68977E}" type="pres">
      <dgm:prSet presAssocID="{A8D7ACBF-6258-494F-B9D0-ED84E7609A50}" presName="compNode" presStyleCnt="0"/>
      <dgm:spPr/>
    </dgm:pt>
    <dgm:pt modelId="{7A7F7F9A-9BA1-4E3A-BB29-95A4038E0643}" type="pres">
      <dgm:prSet presAssocID="{A8D7ACBF-6258-494F-B9D0-ED84E7609A50}" presName="bkgdShape" presStyleLbl="node1" presStyleIdx="2" presStyleCnt="3"/>
      <dgm:spPr/>
      <dgm:t>
        <a:bodyPr/>
        <a:lstStyle/>
        <a:p>
          <a:endParaRPr lang="pt-BR"/>
        </a:p>
      </dgm:t>
    </dgm:pt>
    <dgm:pt modelId="{8CF3E32B-9CC8-4691-826D-FA98B9EA02DA}" type="pres">
      <dgm:prSet presAssocID="{A8D7ACBF-6258-494F-B9D0-ED84E7609A50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B32DF9-6D24-4377-B2E4-C86E41078B54}" type="pres">
      <dgm:prSet presAssocID="{A8D7ACBF-6258-494F-B9D0-ED84E7609A50}" presName="invisiNode" presStyleLbl="node1" presStyleIdx="2" presStyleCnt="3"/>
      <dgm:spPr/>
    </dgm:pt>
    <dgm:pt modelId="{0EFA5A6E-492C-4403-A586-F1548E82DC57}" type="pres">
      <dgm:prSet presAssocID="{A8D7ACBF-6258-494F-B9D0-ED84E7609A50}" presName="imagNod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CDA45B32-2A5D-4D3C-A898-2F946D251246}" srcId="{8CE203E9-3875-4E69-B9F9-52E4D84ED660}" destId="{397D072C-61AD-4F9A-89F3-9F5F7B915C02}" srcOrd="1" destOrd="0" parTransId="{376626DA-83EB-4FDC-BE0D-838A19A06140}" sibTransId="{440FB6D4-8ADF-4590-AB19-F5A177992A1F}"/>
    <dgm:cxn modelId="{6544B936-4C16-44F7-BF87-9EB79249CB17}" srcId="{8CE203E9-3875-4E69-B9F9-52E4D84ED660}" destId="{57D2E458-425E-4E7B-B221-DDC1ACB50E79}" srcOrd="0" destOrd="0" parTransId="{05235900-BF96-43D9-A355-2C505D9848DD}" sibTransId="{E792C3A2-C69A-4B62-99A0-E8AEC6F2E6CD}"/>
    <dgm:cxn modelId="{AF8B5756-D466-473F-9F7F-B467D2B786C7}" type="presOf" srcId="{8CE203E9-3875-4E69-B9F9-52E4D84ED660}" destId="{DCE53E79-10B0-4937-BBE2-A78B1426A49A}" srcOrd="0" destOrd="0" presId="urn:microsoft.com/office/officeart/2005/8/layout/hList7#1"/>
    <dgm:cxn modelId="{DF88BCD8-E0BE-44C4-8B85-20E04BB65BE5}" type="presOf" srcId="{57D2E458-425E-4E7B-B221-DDC1ACB50E79}" destId="{020E5AF3-09CC-4BF4-AC55-1011BD2A7268}" srcOrd="0" destOrd="0" presId="urn:microsoft.com/office/officeart/2005/8/layout/hList7#1"/>
    <dgm:cxn modelId="{1887BBAF-A889-44D3-BAE5-9F6510F16D5C}" type="presOf" srcId="{440FB6D4-8ADF-4590-AB19-F5A177992A1F}" destId="{101E7FF0-E898-4831-A671-3F109E430174}" srcOrd="0" destOrd="0" presId="urn:microsoft.com/office/officeart/2005/8/layout/hList7#1"/>
    <dgm:cxn modelId="{8DEBF008-B683-4630-A406-DE3A4456B5B2}" type="presOf" srcId="{397D072C-61AD-4F9A-89F3-9F5F7B915C02}" destId="{75591166-A988-4918-8EEF-D68730004C98}" srcOrd="0" destOrd="0" presId="urn:microsoft.com/office/officeart/2005/8/layout/hList7#1"/>
    <dgm:cxn modelId="{C9C92585-C3E8-4ABF-863F-C5A1F5DCFCB5}" type="presOf" srcId="{57D2E458-425E-4E7B-B221-DDC1ACB50E79}" destId="{6922B4B6-F8FA-43E3-A8B7-A27B9EBFB272}" srcOrd="1" destOrd="0" presId="urn:microsoft.com/office/officeart/2005/8/layout/hList7#1"/>
    <dgm:cxn modelId="{5B194F81-4D16-4EE8-9B24-DBBE826F0E27}" type="presOf" srcId="{A8D7ACBF-6258-494F-B9D0-ED84E7609A50}" destId="{8CF3E32B-9CC8-4691-826D-FA98B9EA02DA}" srcOrd="1" destOrd="0" presId="urn:microsoft.com/office/officeart/2005/8/layout/hList7#1"/>
    <dgm:cxn modelId="{96AFDF77-49F3-48F1-B159-ADD82457A997}" type="presOf" srcId="{A8D7ACBF-6258-494F-B9D0-ED84E7609A50}" destId="{7A7F7F9A-9BA1-4E3A-BB29-95A4038E0643}" srcOrd="0" destOrd="0" presId="urn:microsoft.com/office/officeart/2005/8/layout/hList7#1"/>
    <dgm:cxn modelId="{678A65D4-8656-4325-A5ED-2F1B027A227C}" srcId="{8CE203E9-3875-4E69-B9F9-52E4D84ED660}" destId="{A8D7ACBF-6258-494F-B9D0-ED84E7609A50}" srcOrd="2" destOrd="0" parTransId="{6E88785B-78C7-454D-99F4-DB9A92E1C217}" sibTransId="{CD553D71-31CC-42C6-B5A7-211757C0DA44}"/>
    <dgm:cxn modelId="{07787ACD-E821-49FB-B436-960E30D0E769}" type="presOf" srcId="{E792C3A2-C69A-4B62-99A0-E8AEC6F2E6CD}" destId="{211EDC9F-2C84-481F-A50F-0B2986F3C905}" srcOrd="0" destOrd="0" presId="urn:microsoft.com/office/officeart/2005/8/layout/hList7#1"/>
    <dgm:cxn modelId="{288240E4-A7C1-4B3B-85CC-7DC076E5851E}" type="presOf" srcId="{397D072C-61AD-4F9A-89F3-9F5F7B915C02}" destId="{CA614662-2759-47A8-BD9A-5B3CCBC97342}" srcOrd="1" destOrd="0" presId="urn:microsoft.com/office/officeart/2005/8/layout/hList7#1"/>
    <dgm:cxn modelId="{12D84E2F-B790-4A0D-AE37-5C6043846C60}" type="presParOf" srcId="{DCE53E79-10B0-4937-BBE2-A78B1426A49A}" destId="{525DD5F0-D18D-44EC-AB2F-EBAC9A7832F1}" srcOrd="0" destOrd="0" presId="urn:microsoft.com/office/officeart/2005/8/layout/hList7#1"/>
    <dgm:cxn modelId="{D9C2CAFF-123D-4169-B1BF-C15DA2D93B66}" type="presParOf" srcId="{DCE53E79-10B0-4937-BBE2-A78B1426A49A}" destId="{4103CD1D-5F1A-453F-8E19-36241354DEE6}" srcOrd="1" destOrd="0" presId="urn:microsoft.com/office/officeart/2005/8/layout/hList7#1"/>
    <dgm:cxn modelId="{7A2EDB51-31C8-4EC9-B140-43F4222B7786}" type="presParOf" srcId="{4103CD1D-5F1A-453F-8E19-36241354DEE6}" destId="{B91E36EF-9017-4574-B2AB-0EC421209BB5}" srcOrd="0" destOrd="0" presId="urn:microsoft.com/office/officeart/2005/8/layout/hList7#1"/>
    <dgm:cxn modelId="{D8F654C4-6BB6-45BF-976C-BC331A91BFDF}" type="presParOf" srcId="{B91E36EF-9017-4574-B2AB-0EC421209BB5}" destId="{020E5AF3-09CC-4BF4-AC55-1011BD2A7268}" srcOrd="0" destOrd="0" presId="urn:microsoft.com/office/officeart/2005/8/layout/hList7#1"/>
    <dgm:cxn modelId="{D6FF8F62-9B20-43AA-835A-EE90B058140D}" type="presParOf" srcId="{B91E36EF-9017-4574-B2AB-0EC421209BB5}" destId="{6922B4B6-F8FA-43E3-A8B7-A27B9EBFB272}" srcOrd="1" destOrd="0" presId="urn:microsoft.com/office/officeart/2005/8/layout/hList7#1"/>
    <dgm:cxn modelId="{E9CE2162-C152-4024-96CD-7CCD0F901AEC}" type="presParOf" srcId="{B91E36EF-9017-4574-B2AB-0EC421209BB5}" destId="{5772E303-4348-4472-AF55-4D159A0E2959}" srcOrd="2" destOrd="0" presId="urn:microsoft.com/office/officeart/2005/8/layout/hList7#1"/>
    <dgm:cxn modelId="{85A723D3-4B40-4EFD-BD86-CC49D7A9F325}" type="presParOf" srcId="{B91E36EF-9017-4574-B2AB-0EC421209BB5}" destId="{16DF48B5-EB11-4F3D-87DA-2CC2E81845F3}" srcOrd="3" destOrd="0" presId="urn:microsoft.com/office/officeart/2005/8/layout/hList7#1"/>
    <dgm:cxn modelId="{0674DA79-0E63-45FD-B3E2-9EF6C489F365}" type="presParOf" srcId="{4103CD1D-5F1A-453F-8E19-36241354DEE6}" destId="{211EDC9F-2C84-481F-A50F-0B2986F3C905}" srcOrd="1" destOrd="0" presId="urn:microsoft.com/office/officeart/2005/8/layout/hList7#1"/>
    <dgm:cxn modelId="{E3BCA6E1-56AD-4787-8396-280D32A60E5B}" type="presParOf" srcId="{4103CD1D-5F1A-453F-8E19-36241354DEE6}" destId="{F0C8FDC9-26B9-45B0-AACF-7310BBC7BC8B}" srcOrd="2" destOrd="0" presId="urn:microsoft.com/office/officeart/2005/8/layout/hList7#1"/>
    <dgm:cxn modelId="{458A6BD4-B500-470C-83D8-3EFD0D8F53F2}" type="presParOf" srcId="{F0C8FDC9-26B9-45B0-AACF-7310BBC7BC8B}" destId="{75591166-A988-4918-8EEF-D68730004C98}" srcOrd="0" destOrd="0" presId="urn:microsoft.com/office/officeart/2005/8/layout/hList7#1"/>
    <dgm:cxn modelId="{8AF8122A-6CA7-40DB-B9E7-0B381EDB5844}" type="presParOf" srcId="{F0C8FDC9-26B9-45B0-AACF-7310BBC7BC8B}" destId="{CA614662-2759-47A8-BD9A-5B3CCBC97342}" srcOrd="1" destOrd="0" presId="urn:microsoft.com/office/officeart/2005/8/layout/hList7#1"/>
    <dgm:cxn modelId="{77CE7E9E-4F1B-4DD4-8FAA-8EA6A7A8FCD0}" type="presParOf" srcId="{F0C8FDC9-26B9-45B0-AACF-7310BBC7BC8B}" destId="{72FED715-4C2D-40D4-884E-2D0E4E3022C9}" srcOrd="2" destOrd="0" presId="urn:microsoft.com/office/officeart/2005/8/layout/hList7#1"/>
    <dgm:cxn modelId="{9F3D346B-01CA-4DDA-B8D9-DDF1DFAB886D}" type="presParOf" srcId="{F0C8FDC9-26B9-45B0-AACF-7310BBC7BC8B}" destId="{9B65D4CE-BFAB-4148-945F-05CF9BB70B01}" srcOrd="3" destOrd="0" presId="urn:microsoft.com/office/officeart/2005/8/layout/hList7#1"/>
    <dgm:cxn modelId="{6B8B8373-07B4-439A-B73B-0E8327894CBB}" type="presParOf" srcId="{4103CD1D-5F1A-453F-8E19-36241354DEE6}" destId="{101E7FF0-E898-4831-A671-3F109E430174}" srcOrd="3" destOrd="0" presId="urn:microsoft.com/office/officeart/2005/8/layout/hList7#1"/>
    <dgm:cxn modelId="{3889CA70-756B-49DA-8422-7129DC262D71}" type="presParOf" srcId="{4103CD1D-5F1A-453F-8E19-36241354DEE6}" destId="{8FB07B90-521F-45B4-AED1-33CD6C68977E}" srcOrd="4" destOrd="0" presId="urn:microsoft.com/office/officeart/2005/8/layout/hList7#1"/>
    <dgm:cxn modelId="{4A66FDC6-C477-4864-9635-5F9A52D234DB}" type="presParOf" srcId="{8FB07B90-521F-45B4-AED1-33CD6C68977E}" destId="{7A7F7F9A-9BA1-4E3A-BB29-95A4038E0643}" srcOrd="0" destOrd="0" presId="urn:microsoft.com/office/officeart/2005/8/layout/hList7#1"/>
    <dgm:cxn modelId="{AEEE36E0-566C-4B81-8E1E-8E3E5B337018}" type="presParOf" srcId="{8FB07B90-521F-45B4-AED1-33CD6C68977E}" destId="{8CF3E32B-9CC8-4691-826D-FA98B9EA02DA}" srcOrd="1" destOrd="0" presId="urn:microsoft.com/office/officeart/2005/8/layout/hList7#1"/>
    <dgm:cxn modelId="{BBBDA52F-B604-47C2-B312-C978F11BF099}" type="presParOf" srcId="{8FB07B90-521F-45B4-AED1-33CD6C68977E}" destId="{90B32DF9-6D24-4377-B2E4-C86E41078B54}" srcOrd="2" destOrd="0" presId="urn:microsoft.com/office/officeart/2005/8/layout/hList7#1"/>
    <dgm:cxn modelId="{DE0F8E4F-EA7D-4C23-9F61-C9BEC74CA265}" type="presParOf" srcId="{8FB07B90-521F-45B4-AED1-33CD6C68977E}" destId="{0EFA5A6E-492C-4403-A586-F1548E82DC57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8BD0B0-EB89-439B-9488-2D7A40126649}" type="doc">
      <dgm:prSet loTypeId="urn:microsoft.com/office/officeart/2005/8/layout/default#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FBBF1AB6-BE98-4F62-AD00-66D2D546CB7B}">
      <dgm:prSet phldrT="[Texto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600" b="1" dirty="0" smtClean="0">
              <a:solidFill>
                <a:schemeClr val="bg1"/>
              </a:solidFill>
            </a:rPr>
            <a:t>COMANDAR</a:t>
          </a:r>
          <a:endParaRPr lang="pt-BR" sz="2600" b="1" dirty="0">
            <a:solidFill>
              <a:schemeClr val="bg1"/>
            </a:solidFill>
          </a:endParaRPr>
        </a:p>
      </dgm:t>
    </dgm:pt>
    <dgm:pt modelId="{5942C196-AB5F-4110-A852-1BB250F9D949}" type="parTrans" cxnId="{841A1997-B210-4DAE-90A6-DCE2F08BFA32}">
      <dgm:prSet/>
      <dgm:spPr/>
      <dgm:t>
        <a:bodyPr/>
        <a:lstStyle/>
        <a:p>
          <a:endParaRPr lang="pt-BR"/>
        </a:p>
      </dgm:t>
    </dgm:pt>
    <dgm:pt modelId="{A8E8A3EF-3C9E-43AF-A7B9-939F10638DE5}" type="sibTrans" cxnId="{841A1997-B210-4DAE-90A6-DCE2F08BFA32}">
      <dgm:prSet/>
      <dgm:spPr/>
      <dgm:t>
        <a:bodyPr/>
        <a:lstStyle/>
        <a:p>
          <a:endParaRPr lang="pt-BR"/>
        </a:p>
      </dgm:t>
    </dgm:pt>
    <dgm:pt modelId="{0E289052-421F-47A6-B3AF-21AD21C95DC0}">
      <dgm:prSet phldrT="[Texto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600" b="1" dirty="0" smtClean="0">
              <a:solidFill>
                <a:schemeClr val="bg1"/>
              </a:solidFill>
            </a:rPr>
            <a:t>COORDENAR</a:t>
          </a:r>
          <a:endParaRPr lang="pt-BR" sz="2600" b="1" dirty="0">
            <a:solidFill>
              <a:schemeClr val="bg1"/>
            </a:solidFill>
          </a:endParaRPr>
        </a:p>
      </dgm:t>
    </dgm:pt>
    <dgm:pt modelId="{20BA0F32-8C4B-4D62-91B2-BBBF749DD52B}" type="parTrans" cxnId="{2EA55119-8F64-44B3-8D3B-8D4C65296D76}">
      <dgm:prSet/>
      <dgm:spPr/>
      <dgm:t>
        <a:bodyPr/>
        <a:lstStyle/>
        <a:p>
          <a:endParaRPr lang="pt-BR"/>
        </a:p>
      </dgm:t>
    </dgm:pt>
    <dgm:pt modelId="{44CF09FB-B8E2-4183-88D0-255A01ACFC6D}" type="sibTrans" cxnId="{2EA55119-8F64-44B3-8D3B-8D4C65296D76}">
      <dgm:prSet/>
      <dgm:spPr/>
      <dgm:t>
        <a:bodyPr/>
        <a:lstStyle/>
        <a:p>
          <a:endParaRPr lang="pt-BR"/>
        </a:p>
      </dgm:t>
    </dgm:pt>
    <dgm:pt modelId="{B1E518F4-6209-4B73-AB51-7D350335A799}">
      <dgm:prSet phldrT="[Texto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600" b="1" dirty="0" smtClean="0">
              <a:solidFill>
                <a:schemeClr val="bg1"/>
              </a:solidFill>
            </a:rPr>
            <a:t>CONTROLAR</a:t>
          </a:r>
          <a:endParaRPr lang="pt-BR" sz="2600" b="1" dirty="0">
            <a:solidFill>
              <a:schemeClr val="bg1"/>
            </a:solidFill>
          </a:endParaRPr>
        </a:p>
      </dgm:t>
    </dgm:pt>
    <dgm:pt modelId="{849AC4B3-329B-4852-B99E-39554E28566F}" type="parTrans" cxnId="{4BBB890A-9989-40FB-B38A-E521D4F7C346}">
      <dgm:prSet/>
      <dgm:spPr/>
      <dgm:t>
        <a:bodyPr/>
        <a:lstStyle/>
        <a:p>
          <a:endParaRPr lang="pt-BR"/>
        </a:p>
      </dgm:t>
    </dgm:pt>
    <dgm:pt modelId="{9D4273A5-5BB5-49E8-A17F-701E7A4AC89F}" type="sibTrans" cxnId="{4BBB890A-9989-40FB-B38A-E521D4F7C346}">
      <dgm:prSet/>
      <dgm:spPr/>
      <dgm:t>
        <a:bodyPr/>
        <a:lstStyle/>
        <a:p>
          <a:endParaRPr lang="pt-BR"/>
        </a:p>
      </dgm:t>
    </dgm:pt>
    <dgm:pt modelId="{EDB043CB-D6C3-4EF2-B9C3-ABD2D09C75CF}">
      <dgm:prSet phldrT="[Texto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600" b="1" dirty="0" smtClean="0">
              <a:solidFill>
                <a:schemeClr val="bg1"/>
              </a:solidFill>
            </a:rPr>
            <a:t>DIRIGIR</a:t>
          </a:r>
          <a:endParaRPr lang="pt-BR" sz="2600" b="1" dirty="0">
            <a:solidFill>
              <a:schemeClr val="bg1"/>
            </a:solidFill>
          </a:endParaRPr>
        </a:p>
      </dgm:t>
    </dgm:pt>
    <dgm:pt modelId="{DBEED99E-A9AD-41D1-98F1-4F916353745D}" type="parTrans" cxnId="{9A3B339F-9578-4729-A76E-3A756C33E415}">
      <dgm:prSet/>
      <dgm:spPr/>
      <dgm:t>
        <a:bodyPr/>
        <a:lstStyle/>
        <a:p>
          <a:endParaRPr lang="pt-BR"/>
        </a:p>
      </dgm:t>
    </dgm:pt>
    <dgm:pt modelId="{B594484A-8EFC-4384-BB7E-FC5D5194AB32}" type="sibTrans" cxnId="{9A3B339F-9578-4729-A76E-3A756C33E415}">
      <dgm:prSet/>
      <dgm:spPr/>
      <dgm:t>
        <a:bodyPr/>
        <a:lstStyle/>
        <a:p>
          <a:endParaRPr lang="pt-BR"/>
        </a:p>
      </dgm:t>
    </dgm:pt>
    <dgm:pt modelId="{7B459E83-BF92-4D1F-97FB-8BE694869F0B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SERVIR</a:t>
          </a:r>
          <a:endParaRPr lang="pt-BR" b="1" dirty="0">
            <a:solidFill>
              <a:schemeClr val="bg1"/>
            </a:solidFill>
          </a:endParaRPr>
        </a:p>
      </dgm:t>
    </dgm:pt>
    <dgm:pt modelId="{5A73F9A8-FFB4-4418-A24A-0887B1F791CC}" type="parTrans" cxnId="{15A4340D-02DA-4E70-BF9B-4E8039F77920}">
      <dgm:prSet/>
      <dgm:spPr/>
      <dgm:t>
        <a:bodyPr/>
        <a:lstStyle/>
        <a:p>
          <a:endParaRPr lang="pt-BR"/>
        </a:p>
      </dgm:t>
    </dgm:pt>
    <dgm:pt modelId="{A2A5C275-2C47-4FFC-80CB-2C9B1F1E2C14}" type="sibTrans" cxnId="{15A4340D-02DA-4E70-BF9B-4E8039F77920}">
      <dgm:prSet/>
      <dgm:spPr/>
      <dgm:t>
        <a:bodyPr/>
        <a:lstStyle/>
        <a:p>
          <a:endParaRPr lang="pt-BR"/>
        </a:p>
      </dgm:t>
    </dgm:pt>
    <dgm:pt modelId="{B65D51AF-D8ED-4D2D-8F08-EC2928203F2D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APOIAR</a:t>
          </a:r>
          <a:endParaRPr lang="pt-BR" b="1" dirty="0">
            <a:solidFill>
              <a:schemeClr val="bg1"/>
            </a:solidFill>
          </a:endParaRPr>
        </a:p>
      </dgm:t>
    </dgm:pt>
    <dgm:pt modelId="{70EF12C6-B07F-488B-84DC-F134E49B5196}" type="parTrans" cxnId="{9020A225-8590-4E8E-82D7-794873705D41}">
      <dgm:prSet/>
      <dgm:spPr/>
      <dgm:t>
        <a:bodyPr/>
        <a:lstStyle/>
        <a:p>
          <a:endParaRPr lang="pt-BR"/>
        </a:p>
      </dgm:t>
    </dgm:pt>
    <dgm:pt modelId="{787D14B8-D080-45E1-A667-129316C43720}" type="sibTrans" cxnId="{9020A225-8590-4E8E-82D7-794873705D41}">
      <dgm:prSet/>
      <dgm:spPr/>
      <dgm:t>
        <a:bodyPr/>
        <a:lstStyle/>
        <a:p>
          <a:endParaRPr lang="pt-BR"/>
        </a:p>
      </dgm:t>
    </dgm:pt>
    <dgm:pt modelId="{36892771-A6E6-43B9-AAAB-A83EE6E90203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ORIENTAR</a:t>
          </a:r>
          <a:endParaRPr lang="pt-BR" b="1" dirty="0">
            <a:solidFill>
              <a:schemeClr val="bg1"/>
            </a:solidFill>
          </a:endParaRPr>
        </a:p>
      </dgm:t>
    </dgm:pt>
    <dgm:pt modelId="{D831111D-3018-42EF-9CFD-2832D1CBDFC1}" type="parTrans" cxnId="{FA3727CC-F780-4B1A-AD94-736AF9DD1018}">
      <dgm:prSet/>
      <dgm:spPr/>
      <dgm:t>
        <a:bodyPr/>
        <a:lstStyle/>
        <a:p>
          <a:endParaRPr lang="pt-BR"/>
        </a:p>
      </dgm:t>
    </dgm:pt>
    <dgm:pt modelId="{540A6DBA-1FE8-413B-9B0F-B9B787A7DF3E}" type="sibTrans" cxnId="{FA3727CC-F780-4B1A-AD94-736AF9DD1018}">
      <dgm:prSet/>
      <dgm:spPr/>
      <dgm:t>
        <a:bodyPr/>
        <a:lstStyle/>
        <a:p>
          <a:endParaRPr lang="pt-BR"/>
        </a:p>
      </dgm:t>
    </dgm:pt>
    <dgm:pt modelId="{B8CB56D8-A561-4D31-946A-6224FA0CDF9D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PUNIR</a:t>
          </a:r>
          <a:endParaRPr lang="pt-BR" b="1" dirty="0">
            <a:solidFill>
              <a:schemeClr val="bg1"/>
            </a:solidFill>
          </a:endParaRPr>
        </a:p>
      </dgm:t>
    </dgm:pt>
    <dgm:pt modelId="{AD00DA0C-5F0D-42F1-A3FB-DAA7044EEBEC}" type="parTrans" cxnId="{B8FB3140-A2A5-4A70-80BC-EBF6CB413880}">
      <dgm:prSet/>
      <dgm:spPr/>
      <dgm:t>
        <a:bodyPr/>
        <a:lstStyle/>
        <a:p>
          <a:endParaRPr lang="pt-BR"/>
        </a:p>
      </dgm:t>
    </dgm:pt>
    <dgm:pt modelId="{2F294470-F940-4045-A5CA-B0EC1BF84A5B}" type="sibTrans" cxnId="{B8FB3140-A2A5-4A70-80BC-EBF6CB413880}">
      <dgm:prSet/>
      <dgm:spPr/>
      <dgm:t>
        <a:bodyPr/>
        <a:lstStyle/>
        <a:p>
          <a:endParaRPr lang="pt-BR"/>
        </a:p>
      </dgm:t>
    </dgm:pt>
    <dgm:pt modelId="{4F2696E9-E01D-40B1-B539-31724B0CE428}" type="pres">
      <dgm:prSet presAssocID="{658BD0B0-EB89-439B-9488-2D7A401266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3ABD1E9-73C5-4056-90F1-D26450E597F7}" type="pres">
      <dgm:prSet presAssocID="{FBBF1AB6-BE98-4F62-AD00-66D2D546CB7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82302D-76C2-4F4D-9360-94592799348F}" type="pres">
      <dgm:prSet presAssocID="{A8E8A3EF-3C9E-43AF-A7B9-939F10638DE5}" presName="sibTrans" presStyleCnt="0"/>
      <dgm:spPr/>
    </dgm:pt>
    <dgm:pt modelId="{8688CC47-3AED-4D51-A1A2-89543F084B91}" type="pres">
      <dgm:prSet presAssocID="{0E289052-421F-47A6-B3AF-21AD21C95DC0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88C075-F31B-46BB-B11F-634FA7A7C4B9}" type="pres">
      <dgm:prSet presAssocID="{44CF09FB-B8E2-4183-88D0-255A01ACFC6D}" presName="sibTrans" presStyleCnt="0"/>
      <dgm:spPr/>
    </dgm:pt>
    <dgm:pt modelId="{150D4867-816A-42FE-8B39-8BE96B64B264}" type="pres">
      <dgm:prSet presAssocID="{B1E518F4-6209-4B73-AB51-7D350335A799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BDFC6C-C19C-4D02-96F7-B80FDCA39511}" type="pres">
      <dgm:prSet presAssocID="{9D4273A5-5BB5-49E8-A17F-701E7A4AC89F}" presName="sibTrans" presStyleCnt="0"/>
      <dgm:spPr/>
    </dgm:pt>
    <dgm:pt modelId="{28577C08-7056-49F8-9DA4-E24A9A59499F}" type="pres">
      <dgm:prSet presAssocID="{EDB043CB-D6C3-4EF2-B9C3-ABD2D09C75C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9E8C8A-F5E9-4EA4-A058-47FFDDDF48BE}" type="pres">
      <dgm:prSet presAssocID="{B594484A-8EFC-4384-BB7E-FC5D5194AB32}" presName="sibTrans" presStyleCnt="0"/>
      <dgm:spPr/>
    </dgm:pt>
    <dgm:pt modelId="{A6EC4DDE-F28E-41C8-B81E-10086307EC61}" type="pres">
      <dgm:prSet presAssocID="{7B459E83-BF92-4D1F-97FB-8BE694869F0B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F77077-E494-4FB2-ACFD-915A6A7FB8E3}" type="pres">
      <dgm:prSet presAssocID="{A2A5C275-2C47-4FFC-80CB-2C9B1F1E2C14}" presName="sibTrans" presStyleCnt="0"/>
      <dgm:spPr/>
    </dgm:pt>
    <dgm:pt modelId="{116D14CF-8A62-44B8-BB87-3581DEA809A6}" type="pres">
      <dgm:prSet presAssocID="{36892771-A6E6-43B9-AAAB-A83EE6E9020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14AD3F-2BD2-4FA4-A580-20C7B293530C}" type="pres">
      <dgm:prSet presAssocID="{540A6DBA-1FE8-413B-9B0F-B9B787A7DF3E}" presName="sibTrans" presStyleCnt="0"/>
      <dgm:spPr/>
    </dgm:pt>
    <dgm:pt modelId="{C5D03577-35E3-4E91-B3DB-5F9F36F88E0B}" type="pres">
      <dgm:prSet presAssocID="{B8CB56D8-A561-4D31-946A-6224FA0CDF9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13B659-0B82-46BC-83DE-DCA5329D46E7}" type="pres">
      <dgm:prSet presAssocID="{2F294470-F940-4045-A5CA-B0EC1BF84A5B}" presName="sibTrans" presStyleCnt="0"/>
      <dgm:spPr/>
    </dgm:pt>
    <dgm:pt modelId="{66FF9A77-0C25-4661-B0D2-084733125C84}" type="pres">
      <dgm:prSet presAssocID="{B65D51AF-D8ED-4D2D-8F08-EC2928203F2D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26A6EE4-CBF8-43EA-9D9D-E2905F655581}" type="presOf" srcId="{B8CB56D8-A561-4D31-946A-6224FA0CDF9D}" destId="{C5D03577-35E3-4E91-B3DB-5F9F36F88E0B}" srcOrd="0" destOrd="0" presId="urn:microsoft.com/office/officeart/2005/8/layout/default#2"/>
    <dgm:cxn modelId="{761F4DC8-12C7-45CB-9647-461612D08532}" type="presOf" srcId="{EDB043CB-D6C3-4EF2-B9C3-ABD2D09C75CF}" destId="{28577C08-7056-49F8-9DA4-E24A9A59499F}" srcOrd="0" destOrd="0" presId="urn:microsoft.com/office/officeart/2005/8/layout/default#2"/>
    <dgm:cxn modelId="{9A3B339F-9578-4729-A76E-3A756C33E415}" srcId="{658BD0B0-EB89-439B-9488-2D7A40126649}" destId="{EDB043CB-D6C3-4EF2-B9C3-ABD2D09C75CF}" srcOrd="3" destOrd="0" parTransId="{DBEED99E-A9AD-41D1-98F1-4F916353745D}" sibTransId="{B594484A-8EFC-4384-BB7E-FC5D5194AB32}"/>
    <dgm:cxn modelId="{841A1997-B210-4DAE-90A6-DCE2F08BFA32}" srcId="{658BD0B0-EB89-439B-9488-2D7A40126649}" destId="{FBBF1AB6-BE98-4F62-AD00-66D2D546CB7B}" srcOrd="0" destOrd="0" parTransId="{5942C196-AB5F-4110-A852-1BB250F9D949}" sibTransId="{A8E8A3EF-3C9E-43AF-A7B9-939F10638DE5}"/>
    <dgm:cxn modelId="{15A4340D-02DA-4E70-BF9B-4E8039F77920}" srcId="{658BD0B0-EB89-439B-9488-2D7A40126649}" destId="{7B459E83-BF92-4D1F-97FB-8BE694869F0B}" srcOrd="4" destOrd="0" parTransId="{5A73F9A8-FFB4-4418-A24A-0887B1F791CC}" sibTransId="{A2A5C275-2C47-4FFC-80CB-2C9B1F1E2C14}"/>
    <dgm:cxn modelId="{4BBB890A-9989-40FB-B38A-E521D4F7C346}" srcId="{658BD0B0-EB89-439B-9488-2D7A40126649}" destId="{B1E518F4-6209-4B73-AB51-7D350335A799}" srcOrd="2" destOrd="0" parTransId="{849AC4B3-329B-4852-B99E-39554E28566F}" sibTransId="{9D4273A5-5BB5-49E8-A17F-701E7A4AC89F}"/>
    <dgm:cxn modelId="{B8FB3140-A2A5-4A70-80BC-EBF6CB413880}" srcId="{658BD0B0-EB89-439B-9488-2D7A40126649}" destId="{B8CB56D8-A561-4D31-946A-6224FA0CDF9D}" srcOrd="6" destOrd="0" parTransId="{AD00DA0C-5F0D-42F1-A3FB-DAA7044EEBEC}" sibTransId="{2F294470-F940-4045-A5CA-B0EC1BF84A5B}"/>
    <dgm:cxn modelId="{9020A225-8590-4E8E-82D7-794873705D41}" srcId="{658BD0B0-EB89-439B-9488-2D7A40126649}" destId="{B65D51AF-D8ED-4D2D-8F08-EC2928203F2D}" srcOrd="7" destOrd="0" parTransId="{70EF12C6-B07F-488B-84DC-F134E49B5196}" sibTransId="{787D14B8-D080-45E1-A667-129316C43720}"/>
    <dgm:cxn modelId="{FA3727CC-F780-4B1A-AD94-736AF9DD1018}" srcId="{658BD0B0-EB89-439B-9488-2D7A40126649}" destId="{36892771-A6E6-43B9-AAAB-A83EE6E90203}" srcOrd="5" destOrd="0" parTransId="{D831111D-3018-42EF-9CFD-2832D1CBDFC1}" sibTransId="{540A6DBA-1FE8-413B-9B0F-B9B787A7DF3E}"/>
    <dgm:cxn modelId="{75ECCCA7-A80E-4F6D-AE58-15F8E512A2F7}" type="presOf" srcId="{FBBF1AB6-BE98-4F62-AD00-66D2D546CB7B}" destId="{23ABD1E9-73C5-4056-90F1-D26450E597F7}" srcOrd="0" destOrd="0" presId="urn:microsoft.com/office/officeart/2005/8/layout/default#2"/>
    <dgm:cxn modelId="{8A6451F6-C535-4094-A0BA-17B19DB5B17A}" type="presOf" srcId="{658BD0B0-EB89-439B-9488-2D7A40126649}" destId="{4F2696E9-E01D-40B1-B539-31724B0CE428}" srcOrd="0" destOrd="0" presId="urn:microsoft.com/office/officeart/2005/8/layout/default#2"/>
    <dgm:cxn modelId="{2EA55119-8F64-44B3-8D3B-8D4C65296D76}" srcId="{658BD0B0-EB89-439B-9488-2D7A40126649}" destId="{0E289052-421F-47A6-B3AF-21AD21C95DC0}" srcOrd="1" destOrd="0" parTransId="{20BA0F32-8C4B-4D62-91B2-BBBF749DD52B}" sibTransId="{44CF09FB-B8E2-4183-88D0-255A01ACFC6D}"/>
    <dgm:cxn modelId="{DD7BF4A3-06AE-48D8-9E5B-162BDCFF91B0}" type="presOf" srcId="{7B459E83-BF92-4D1F-97FB-8BE694869F0B}" destId="{A6EC4DDE-F28E-41C8-B81E-10086307EC61}" srcOrd="0" destOrd="0" presId="urn:microsoft.com/office/officeart/2005/8/layout/default#2"/>
    <dgm:cxn modelId="{453C5860-D846-4302-B74E-E72CD01B8750}" type="presOf" srcId="{0E289052-421F-47A6-B3AF-21AD21C95DC0}" destId="{8688CC47-3AED-4D51-A1A2-89543F084B91}" srcOrd="0" destOrd="0" presId="urn:microsoft.com/office/officeart/2005/8/layout/default#2"/>
    <dgm:cxn modelId="{07C742A1-D08F-429B-BB96-EB84D9AD1468}" type="presOf" srcId="{B1E518F4-6209-4B73-AB51-7D350335A799}" destId="{150D4867-816A-42FE-8B39-8BE96B64B264}" srcOrd="0" destOrd="0" presId="urn:microsoft.com/office/officeart/2005/8/layout/default#2"/>
    <dgm:cxn modelId="{B1CA142A-1AC1-4D79-9611-57E5DE217FEF}" type="presOf" srcId="{36892771-A6E6-43B9-AAAB-A83EE6E90203}" destId="{116D14CF-8A62-44B8-BB87-3581DEA809A6}" srcOrd="0" destOrd="0" presId="urn:microsoft.com/office/officeart/2005/8/layout/default#2"/>
    <dgm:cxn modelId="{866137BD-E529-4E89-9657-35C2E4F74B3C}" type="presOf" srcId="{B65D51AF-D8ED-4D2D-8F08-EC2928203F2D}" destId="{66FF9A77-0C25-4661-B0D2-084733125C84}" srcOrd="0" destOrd="0" presId="urn:microsoft.com/office/officeart/2005/8/layout/default#2"/>
    <dgm:cxn modelId="{E31B1E5B-5D2D-4ADC-A58F-6D7821AABF2D}" type="presParOf" srcId="{4F2696E9-E01D-40B1-B539-31724B0CE428}" destId="{23ABD1E9-73C5-4056-90F1-D26450E597F7}" srcOrd="0" destOrd="0" presId="urn:microsoft.com/office/officeart/2005/8/layout/default#2"/>
    <dgm:cxn modelId="{553E89A6-B7B4-410C-A84C-B7F86A50CE7D}" type="presParOf" srcId="{4F2696E9-E01D-40B1-B539-31724B0CE428}" destId="{9782302D-76C2-4F4D-9360-94592799348F}" srcOrd="1" destOrd="0" presId="urn:microsoft.com/office/officeart/2005/8/layout/default#2"/>
    <dgm:cxn modelId="{73832C72-43C9-4386-A144-230D7FAE4E2C}" type="presParOf" srcId="{4F2696E9-E01D-40B1-B539-31724B0CE428}" destId="{8688CC47-3AED-4D51-A1A2-89543F084B91}" srcOrd="2" destOrd="0" presId="urn:microsoft.com/office/officeart/2005/8/layout/default#2"/>
    <dgm:cxn modelId="{AA6156D6-39B9-4C94-A04B-5406C518B501}" type="presParOf" srcId="{4F2696E9-E01D-40B1-B539-31724B0CE428}" destId="{D588C075-F31B-46BB-B11F-634FA7A7C4B9}" srcOrd="3" destOrd="0" presId="urn:microsoft.com/office/officeart/2005/8/layout/default#2"/>
    <dgm:cxn modelId="{1F53FB41-8C26-4363-A242-0304E7CBB8D7}" type="presParOf" srcId="{4F2696E9-E01D-40B1-B539-31724B0CE428}" destId="{150D4867-816A-42FE-8B39-8BE96B64B264}" srcOrd="4" destOrd="0" presId="urn:microsoft.com/office/officeart/2005/8/layout/default#2"/>
    <dgm:cxn modelId="{170FD6AF-6162-4CE8-B218-E8C19CD02CF3}" type="presParOf" srcId="{4F2696E9-E01D-40B1-B539-31724B0CE428}" destId="{4CBDFC6C-C19C-4D02-96F7-B80FDCA39511}" srcOrd="5" destOrd="0" presId="urn:microsoft.com/office/officeart/2005/8/layout/default#2"/>
    <dgm:cxn modelId="{AE682DAE-DA5E-4530-8D0E-8455EE5944D1}" type="presParOf" srcId="{4F2696E9-E01D-40B1-B539-31724B0CE428}" destId="{28577C08-7056-49F8-9DA4-E24A9A59499F}" srcOrd="6" destOrd="0" presId="urn:microsoft.com/office/officeart/2005/8/layout/default#2"/>
    <dgm:cxn modelId="{8B95F0EB-BE08-4BB8-B594-1E618059D364}" type="presParOf" srcId="{4F2696E9-E01D-40B1-B539-31724B0CE428}" destId="{B19E8C8A-F5E9-4EA4-A058-47FFDDDF48BE}" srcOrd="7" destOrd="0" presId="urn:microsoft.com/office/officeart/2005/8/layout/default#2"/>
    <dgm:cxn modelId="{57E8D135-A1AD-489D-A795-FA55635A57CF}" type="presParOf" srcId="{4F2696E9-E01D-40B1-B539-31724B0CE428}" destId="{A6EC4DDE-F28E-41C8-B81E-10086307EC61}" srcOrd="8" destOrd="0" presId="urn:microsoft.com/office/officeart/2005/8/layout/default#2"/>
    <dgm:cxn modelId="{532B60BA-529E-4AD4-94DE-F0EE120F3D45}" type="presParOf" srcId="{4F2696E9-E01D-40B1-B539-31724B0CE428}" destId="{49F77077-E494-4FB2-ACFD-915A6A7FB8E3}" srcOrd="9" destOrd="0" presId="urn:microsoft.com/office/officeart/2005/8/layout/default#2"/>
    <dgm:cxn modelId="{FE89B2B3-F6F6-4421-BFD5-7E18C142002A}" type="presParOf" srcId="{4F2696E9-E01D-40B1-B539-31724B0CE428}" destId="{116D14CF-8A62-44B8-BB87-3581DEA809A6}" srcOrd="10" destOrd="0" presId="urn:microsoft.com/office/officeart/2005/8/layout/default#2"/>
    <dgm:cxn modelId="{AD40B5E1-B54B-44CD-90C0-C70C56195E55}" type="presParOf" srcId="{4F2696E9-E01D-40B1-B539-31724B0CE428}" destId="{CD14AD3F-2BD2-4FA4-A580-20C7B293530C}" srcOrd="11" destOrd="0" presId="urn:microsoft.com/office/officeart/2005/8/layout/default#2"/>
    <dgm:cxn modelId="{62753D11-E002-454E-B318-C25D8107E19F}" type="presParOf" srcId="{4F2696E9-E01D-40B1-B539-31724B0CE428}" destId="{C5D03577-35E3-4E91-B3DB-5F9F36F88E0B}" srcOrd="12" destOrd="0" presId="urn:microsoft.com/office/officeart/2005/8/layout/default#2"/>
    <dgm:cxn modelId="{1BA7CBD7-98AB-4835-B733-B2DF5F973B60}" type="presParOf" srcId="{4F2696E9-E01D-40B1-B539-31724B0CE428}" destId="{2B13B659-0B82-46BC-83DE-DCA5329D46E7}" srcOrd="13" destOrd="0" presId="urn:microsoft.com/office/officeart/2005/8/layout/default#2"/>
    <dgm:cxn modelId="{AEFCD607-5E9D-4BB3-924C-397434CD4BDA}" type="presParOf" srcId="{4F2696E9-E01D-40B1-B539-31724B0CE428}" destId="{66FF9A77-0C25-4661-B0D2-084733125C84}" srcOrd="1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B3DC8A-4B7D-42C5-B3F2-7CC3A7BC123C}" type="doc">
      <dgm:prSet loTypeId="urn:microsoft.com/office/officeart/2005/8/layout/default#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1526B846-C8CB-455F-8A96-64D5F9C45CC6}">
      <dgm:prSet phldrT="[Texto]"/>
      <dgm:spPr/>
      <dgm:t>
        <a:bodyPr/>
        <a:lstStyle/>
        <a:p>
          <a:r>
            <a:rPr lang="pt-BR" dirty="0" smtClean="0"/>
            <a:t>Eles são iguais?</a:t>
          </a:r>
          <a:endParaRPr lang="pt-BR" dirty="0"/>
        </a:p>
      </dgm:t>
    </dgm:pt>
    <dgm:pt modelId="{A18EC22D-4679-4FBB-AEA4-314548F48EC3}" type="parTrans" cxnId="{1544173D-EC4D-4EE4-812A-86CCD4832161}">
      <dgm:prSet/>
      <dgm:spPr/>
      <dgm:t>
        <a:bodyPr/>
        <a:lstStyle/>
        <a:p>
          <a:endParaRPr lang="pt-BR"/>
        </a:p>
      </dgm:t>
    </dgm:pt>
    <dgm:pt modelId="{DAB90EDB-7AE4-494E-8F63-2EB2A600A0A0}" type="sibTrans" cxnId="{1544173D-EC4D-4EE4-812A-86CCD4832161}">
      <dgm:prSet/>
      <dgm:spPr/>
      <dgm:t>
        <a:bodyPr/>
        <a:lstStyle/>
        <a:p>
          <a:endParaRPr lang="pt-BR"/>
        </a:p>
      </dgm:t>
    </dgm:pt>
    <dgm:pt modelId="{DB24A4A2-F915-4826-9C7C-8054E87D7A1B}">
      <dgm:prSet phldrT="[Texto]"/>
      <dgm:spPr/>
      <dgm:t>
        <a:bodyPr/>
        <a:lstStyle/>
        <a:p>
          <a:r>
            <a:rPr lang="pt-BR" dirty="0" smtClean="0"/>
            <a:t>Eles devem ser iguais?</a:t>
          </a:r>
          <a:endParaRPr lang="pt-BR" dirty="0"/>
        </a:p>
      </dgm:t>
    </dgm:pt>
    <dgm:pt modelId="{E0A27347-B456-4327-9FEA-B4B58E91EC13}" type="parTrans" cxnId="{C230B3F9-91F2-488F-89A6-B4C62FCD3858}">
      <dgm:prSet/>
      <dgm:spPr/>
      <dgm:t>
        <a:bodyPr/>
        <a:lstStyle/>
        <a:p>
          <a:endParaRPr lang="pt-BR"/>
        </a:p>
      </dgm:t>
    </dgm:pt>
    <dgm:pt modelId="{3FADBF9B-6977-4180-95B0-9530FA6040BA}" type="sibTrans" cxnId="{C230B3F9-91F2-488F-89A6-B4C62FCD3858}">
      <dgm:prSet/>
      <dgm:spPr/>
      <dgm:t>
        <a:bodyPr/>
        <a:lstStyle/>
        <a:p>
          <a:endParaRPr lang="pt-BR"/>
        </a:p>
      </dgm:t>
    </dgm:pt>
    <dgm:pt modelId="{B16F891F-C629-4532-A3D0-7D16F12CC8CD}">
      <dgm:prSet phldrT="[Texto]"/>
      <dgm:spPr/>
      <dgm:t>
        <a:bodyPr/>
        <a:lstStyle/>
        <a:p>
          <a:r>
            <a:rPr lang="pt-BR" dirty="0" smtClean="0"/>
            <a:t>Eles devem ser tratados como iguais?</a:t>
          </a:r>
          <a:endParaRPr lang="pt-BR" dirty="0"/>
        </a:p>
      </dgm:t>
    </dgm:pt>
    <dgm:pt modelId="{5E9BE38D-CF1E-461C-B151-5B957ACE0B74}" type="parTrans" cxnId="{3B59792B-596F-4082-9062-DA4B23D46086}">
      <dgm:prSet/>
      <dgm:spPr/>
      <dgm:t>
        <a:bodyPr/>
        <a:lstStyle/>
        <a:p>
          <a:endParaRPr lang="pt-BR"/>
        </a:p>
      </dgm:t>
    </dgm:pt>
    <dgm:pt modelId="{8A63BE62-8E07-457A-B20D-481FAF150F5B}" type="sibTrans" cxnId="{3B59792B-596F-4082-9062-DA4B23D46086}">
      <dgm:prSet/>
      <dgm:spPr/>
      <dgm:t>
        <a:bodyPr/>
        <a:lstStyle/>
        <a:p>
          <a:endParaRPr lang="pt-BR"/>
        </a:p>
      </dgm:t>
    </dgm:pt>
    <dgm:pt modelId="{029AA7A3-CC7C-4BE7-9406-6665FD23AD1C}" type="pres">
      <dgm:prSet presAssocID="{17B3DC8A-4B7D-42C5-B3F2-7CC3A7BC12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A16A9E5-0A0F-40EF-8686-90EE11A289CD}" type="pres">
      <dgm:prSet presAssocID="{1526B846-C8CB-455F-8A96-64D5F9C45CC6}" presName="node" presStyleLbl="node1" presStyleIdx="0" presStyleCnt="3" custLinFactNeighborY="183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FC4D46-091F-472F-8158-BB12C610B5F2}" type="pres">
      <dgm:prSet presAssocID="{DAB90EDB-7AE4-494E-8F63-2EB2A600A0A0}" presName="sibTrans" presStyleCnt="0"/>
      <dgm:spPr/>
    </dgm:pt>
    <dgm:pt modelId="{AA3CD4CC-AC98-440F-8CC5-0F9B382857EA}" type="pres">
      <dgm:prSet presAssocID="{DB24A4A2-F915-4826-9C7C-8054E87D7A1B}" presName="node" presStyleLbl="node1" presStyleIdx="1" presStyleCnt="3" custLinFactNeighborY="183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7CA463-4653-4712-B26C-16BDCEF18D09}" type="pres">
      <dgm:prSet presAssocID="{3FADBF9B-6977-4180-95B0-9530FA6040BA}" presName="sibTrans" presStyleCnt="0"/>
      <dgm:spPr/>
    </dgm:pt>
    <dgm:pt modelId="{4AAA9243-7CAC-4174-A781-34AABE6FAFCD}" type="pres">
      <dgm:prSet presAssocID="{B16F891F-C629-4532-A3D0-7D16F12CC8CD}" presName="node" presStyleLbl="node1" presStyleIdx="2" presStyleCnt="3" custLinFactNeighborX="583" custLinFactNeighborY="2048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B59792B-596F-4082-9062-DA4B23D46086}" srcId="{17B3DC8A-4B7D-42C5-B3F2-7CC3A7BC123C}" destId="{B16F891F-C629-4532-A3D0-7D16F12CC8CD}" srcOrd="2" destOrd="0" parTransId="{5E9BE38D-CF1E-461C-B151-5B957ACE0B74}" sibTransId="{8A63BE62-8E07-457A-B20D-481FAF150F5B}"/>
    <dgm:cxn modelId="{1544173D-EC4D-4EE4-812A-86CCD4832161}" srcId="{17B3DC8A-4B7D-42C5-B3F2-7CC3A7BC123C}" destId="{1526B846-C8CB-455F-8A96-64D5F9C45CC6}" srcOrd="0" destOrd="0" parTransId="{A18EC22D-4679-4FBB-AEA4-314548F48EC3}" sibTransId="{DAB90EDB-7AE4-494E-8F63-2EB2A600A0A0}"/>
    <dgm:cxn modelId="{00B9CAFF-EFDD-479F-B97E-68822DBA80F5}" type="presOf" srcId="{B16F891F-C629-4532-A3D0-7D16F12CC8CD}" destId="{4AAA9243-7CAC-4174-A781-34AABE6FAFCD}" srcOrd="0" destOrd="0" presId="urn:microsoft.com/office/officeart/2005/8/layout/default#3"/>
    <dgm:cxn modelId="{90676209-8AD4-409B-AFE3-6ED92F5FAF8C}" type="presOf" srcId="{DB24A4A2-F915-4826-9C7C-8054E87D7A1B}" destId="{AA3CD4CC-AC98-440F-8CC5-0F9B382857EA}" srcOrd="0" destOrd="0" presId="urn:microsoft.com/office/officeart/2005/8/layout/default#3"/>
    <dgm:cxn modelId="{FE747859-1E23-4F5F-A060-DD074985C828}" type="presOf" srcId="{1526B846-C8CB-455F-8A96-64D5F9C45CC6}" destId="{7A16A9E5-0A0F-40EF-8686-90EE11A289CD}" srcOrd="0" destOrd="0" presId="urn:microsoft.com/office/officeart/2005/8/layout/default#3"/>
    <dgm:cxn modelId="{97E11E8E-412D-4081-BD6E-3727911D3E76}" type="presOf" srcId="{17B3DC8A-4B7D-42C5-B3F2-7CC3A7BC123C}" destId="{029AA7A3-CC7C-4BE7-9406-6665FD23AD1C}" srcOrd="0" destOrd="0" presId="urn:microsoft.com/office/officeart/2005/8/layout/default#3"/>
    <dgm:cxn modelId="{C230B3F9-91F2-488F-89A6-B4C62FCD3858}" srcId="{17B3DC8A-4B7D-42C5-B3F2-7CC3A7BC123C}" destId="{DB24A4A2-F915-4826-9C7C-8054E87D7A1B}" srcOrd="1" destOrd="0" parTransId="{E0A27347-B456-4327-9FEA-B4B58E91EC13}" sibTransId="{3FADBF9B-6977-4180-95B0-9530FA6040BA}"/>
    <dgm:cxn modelId="{372E242F-A50F-4300-8147-59EC522F5B9B}" type="presParOf" srcId="{029AA7A3-CC7C-4BE7-9406-6665FD23AD1C}" destId="{7A16A9E5-0A0F-40EF-8686-90EE11A289CD}" srcOrd="0" destOrd="0" presId="urn:microsoft.com/office/officeart/2005/8/layout/default#3"/>
    <dgm:cxn modelId="{D310E6AC-130A-4287-AF41-F3FE89681CC2}" type="presParOf" srcId="{029AA7A3-CC7C-4BE7-9406-6665FD23AD1C}" destId="{71FC4D46-091F-472F-8158-BB12C610B5F2}" srcOrd="1" destOrd="0" presId="urn:microsoft.com/office/officeart/2005/8/layout/default#3"/>
    <dgm:cxn modelId="{AB2AF060-3D81-427B-8727-FADD7DCDC10E}" type="presParOf" srcId="{029AA7A3-CC7C-4BE7-9406-6665FD23AD1C}" destId="{AA3CD4CC-AC98-440F-8CC5-0F9B382857EA}" srcOrd="2" destOrd="0" presId="urn:microsoft.com/office/officeart/2005/8/layout/default#3"/>
    <dgm:cxn modelId="{9D1D454F-5366-4717-8A2F-EDA4D7614656}" type="presParOf" srcId="{029AA7A3-CC7C-4BE7-9406-6665FD23AD1C}" destId="{F07CA463-4653-4712-B26C-16BDCEF18D09}" srcOrd="3" destOrd="0" presId="urn:microsoft.com/office/officeart/2005/8/layout/default#3"/>
    <dgm:cxn modelId="{3C9650E1-022D-4C2C-ADA2-614A78BB596A}" type="presParOf" srcId="{029AA7A3-CC7C-4BE7-9406-6665FD23AD1C}" destId="{4AAA9243-7CAC-4174-A781-34AABE6FAFCD}" srcOrd="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75FC47-D809-4C34-8BA0-E20307EEA9EA}" type="doc">
      <dgm:prSet loTypeId="urn:microsoft.com/office/officeart/2005/8/layout/cycle7" loCatId="cycle" qsTypeId="urn:microsoft.com/office/officeart/2005/8/quickstyle/simple1" qsCatId="simple" csTypeId="urn:microsoft.com/office/officeart/2005/8/colors/accent0_2" csCatId="mainScheme" phldr="1"/>
      <dgm:spPr/>
    </dgm:pt>
    <dgm:pt modelId="{A65C18C1-1862-49D9-A13B-B97C77E56677}">
      <dgm:prSet phldrT="[Texto]"/>
      <dgm:spPr/>
      <dgm:t>
        <a:bodyPr/>
        <a:lstStyle/>
        <a:p>
          <a:r>
            <a:rPr lang="pt-BR" dirty="0" smtClean="0"/>
            <a:t>Forma</a:t>
          </a:r>
          <a:endParaRPr lang="pt-BR" dirty="0"/>
        </a:p>
      </dgm:t>
    </dgm:pt>
    <dgm:pt modelId="{C1FFB00A-6BC2-48D8-98C9-931E050C9802}" type="parTrans" cxnId="{B46DEE70-3E4F-4B7B-8F4C-B014C8A7E532}">
      <dgm:prSet/>
      <dgm:spPr/>
      <dgm:t>
        <a:bodyPr/>
        <a:lstStyle/>
        <a:p>
          <a:endParaRPr lang="pt-BR"/>
        </a:p>
      </dgm:t>
    </dgm:pt>
    <dgm:pt modelId="{5BA7DB0C-AB85-4D5A-BF74-5B7389B13370}" type="sibTrans" cxnId="{B46DEE70-3E4F-4B7B-8F4C-B014C8A7E532}">
      <dgm:prSet/>
      <dgm:spPr/>
      <dgm:t>
        <a:bodyPr/>
        <a:lstStyle/>
        <a:p>
          <a:endParaRPr lang="pt-BR"/>
        </a:p>
      </dgm:t>
    </dgm:pt>
    <dgm:pt modelId="{FB059D6D-2124-46BD-92DA-80CAB45387EB}">
      <dgm:prSet phldrT="[Texto]"/>
      <dgm:spPr/>
      <dgm:t>
        <a:bodyPr/>
        <a:lstStyle/>
        <a:p>
          <a:r>
            <a:rPr lang="pt-BR" dirty="0" smtClean="0"/>
            <a:t>Processos</a:t>
          </a:r>
          <a:endParaRPr lang="pt-BR" dirty="0"/>
        </a:p>
      </dgm:t>
    </dgm:pt>
    <dgm:pt modelId="{8CCA5819-AFDB-4391-8068-22739A589100}" type="parTrans" cxnId="{45F20B62-A5A3-4DC8-9C88-7EC9B08F126D}">
      <dgm:prSet/>
      <dgm:spPr/>
      <dgm:t>
        <a:bodyPr/>
        <a:lstStyle/>
        <a:p>
          <a:endParaRPr lang="pt-BR"/>
        </a:p>
      </dgm:t>
    </dgm:pt>
    <dgm:pt modelId="{86700C8B-3EEF-4516-A37F-F6739687C6FA}" type="sibTrans" cxnId="{45F20B62-A5A3-4DC8-9C88-7EC9B08F126D}">
      <dgm:prSet/>
      <dgm:spPr/>
      <dgm:t>
        <a:bodyPr/>
        <a:lstStyle/>
        <a:p>
          <a:endParaRPr lang="pt-BR"/>
        </a:p>
      </dgm:t>
    </dgm:pt>
    <dgm:pt modelId="{B515CF33-C483-47B0-9125-0FEBAD401666}">
      <dgm:prSet phldrT="[Texto]"/>
      <dgm:spPr/>
      <dgm:t>
        <a:bodyPr/>
        <a:lstStyle/>
        <a:p>
          <a:r>
            <a:rPr lang="pt-BR" dirty="0" smtClean="0"/>
            <a:t>Valores</a:t>
          </a:r>
          <a:endParaRPr lang="pt-BR" dirty="0"/>
        </a:p>
      </dgm:t>
    </dgm:pt>
    <dgm:pt modelId="{5D52863B-31C8-4BFE-B056-396C99C799A9}" type="parTrans" cxnId="{731A517D-C5A9-4371-A0AE-946DBB3E84F2}">
      <dgm:prSet/>
      <dgm:spPr/>
      <dgm:t>
        <a:bodyPr/>
        <a:lstStyle/>
        <a:p>
          <a:endParaRPr lang="pt-BR"/>
        </a:p>
      </dgm:t>
    </dgm:pt>
    <dgm:pt modelId="{1C329A7D-DAFE-411A-A81C-6AB176AE9C79}" type="sibTrans" cxnId="{731A517D-C5A9-4371-A0AE-946DBB3E84F2}">
      <dgm:prSet/>
      <dgm:spPr/>
      <dgm:t>
        <a:bodyPr/>
        <a:lstStyle/>
        <a:p>
          <a:endParaRPr lang="pt-BR"/>
        </a:p>
      </dgm:t>
    </dgm:pt>
    <dgm:pt modelId="{FA2B150A-18FB-4832-A199-F33C4CB81D78}" type="pres">
      <dgm:prSet presAssocID="{7175FC47-D809-4C34-8BA0-E20307EEA9EA}" presName="Name0" presStyleCnt="0">
        <dgm:presLayoutVars>
          <dgm:dir/>
          <dgm:resizeHandles val="exact"/>
        </dgm:presLayoutVars>
      </dgm:prSet>
      <dgm:spPr/>
    </dgm:pt>
    <dgm:pt modelId="{FBE28F3D-77B6-49DA-BAD0-09662AA83119}" type="pres">
      <dgm:prSet presAssocID="{A65C18C1-1862-49D9-A13B-B97C77E5667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B40A7F-B784-4656-BE09-D540B0DF1128}" type="pres">
      <dgm:prSet presAssocID="{5BA7DB0C-AB85-4D5A-BF74-5B7389B13370}" presName="sibTrans" presStyleLbl="sibTrans2D1" presStyleIdx="0" presStyleCnt="3"/>
      <dgm:spPr/>
      <dgm:t>
        <a:bodyPr/>
        <a:lstStyle/>
        <a:p>
          <a:endParaRPr lang="pt-BR"/>
        </a:p>
      </dgm:t>
    </dgm:pt>
    <dgm:pt modelId="{43339D57-FC0F-4EDE-85EF-F0DD60DFA1A0}" type="pres">
      <dgm:prSet presAssocID="{5BA7DB0C-AB85-4D5A-BF74-5B7389B13370}" presName="connectorText" presStyleLbl="sibTrans2D1" presStyleIdx="0" presStyleCnt="3"/>
      <dgm:spPr/>
      <dgm:t>
        <a:bodyPr/>
        <a:lstStyle/>
        <a:p>
          <a:endParaRPr lang="pt-BR"/>
        </a:p>
      </dgm:t>
    </dgm:pt>
    <dgm:pt modelId="{3515D840-E865-474E-B684-1736BF4863DB}" type="pres">
      <dgm:prSet presAssocID="{FB059D6D-2124-46BD-92DA-80CAB45387E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217AF8-27ED-44A8-BF37-CA8DB272E63D}" type="pres">
      <dgm:prSet presAssocID="{86700C8B-3EEF-4516-A37F-F6739687C6FA}" presName="sibTrans" presStyleLbl="sibTrans2D1" presStyleIdx="1" presStyleCnt="3"/>
      <dgm:spPr/>
      <dgm:t>
        <a:bodyPr/>
        <a:lstStyle/>
        <a:p>
          <a:endParaRPr lang="pt-BR"/>
        </a:p>
      </dgm:t>
    </dgm:pt>
    <dgm:pt modelId="{A82FFFDE-3E09-4286-B3AD-0F8604A19A32}" type="pres">
      <dgm:prSet presAssocID="{86700C8B-3EEF-4516-A37F-F6739687C6FA}" presName="connectorText" presStyleLbl="sibTrans2D1" presStyleIdx="1" presStyleCnt="3"/>
      <dgm:spPr/>
      <dgm:t>
        <a:bodyPr/>
        <a:lstStyle/>
        <a:p>
          <a:endParaRPr lang="pt-BR"/>
        </a:p>
      </dgm:t>
    </dgm:pt>
    <dgm:pt modelId="{CC8ABF88-38BC-4492-B867-288BA622C437}" type="pres">
      <dgm:prSet presAssocID="{B515CF33-C483-47B0-9125-0FEBAD40166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5D809C3-AF78-469A-A2F4-1F5A8EC257FF}" type="pres">
      <dgm:prSet presAssocID="{1C329A7D-DAFE-411A-A81C-6AB176AE9C79}" presName="sibTrans" presStyleLbl="sibTrans2D1" presStyleIdx="2" presStyleCnt="3"/>
      <dgm:spPr/>
      <dgm:t>
        <a:bodyPr/>
        <a:lstStyle/>
        <a:p>
          <a:endParaRPr lang="pt-BR"/>
        </a:p>
      </dgm:t>
    </dgm:pt>
    <dgm:pt modelId="{4F0A3E0F-5EEA-43D5-8608-59309FA41F62}" type="pres">
      <dgm:prSet presAssocID="{1C329A7D-DAFE-411A-A81C-6AB176AE9C79}" presName="connectorText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9A55F68A-E153-4D48-97FE-96E47DC11E8F}" type="presOf" srcId="{B515CF33-C483-47B0-9125-0FEBAD401666}" destId="{CC8ABF88-38BC-4492-B867-288BA622C437}" srcOrd="0" destOrd="0" presId="urn:microsoft.com/office/officeart/2005/8/layout/cycle7"/>
    <dgm:cxn modelId="{731A517D-C5A9-4371-A0AE-946DBB3E84F2}" srcId="{7175FC47-D809-4C34-8BA0-E20307EEA9EA}" destId="{B515CF33-C483-47B0-9125-0FEBAD401666}" srcOrd="2" destOrd="0" parTransId="{5D52863B-31C8-4BFE-B056-396C99C799A9}" sibTransId="{1C329A7D-DAFE-411A-A81C-6AB176AE9C79}"/>
    <dgm:cxn modelId="{BE375B72-9C63-4402-B000-645574A4E13F}" type="presOf" srcId="{1C329A7D-DAFE-411A-A81C-6AB176AE9C79}" destId="{A5D809C3-AF78-469A-A2F4-1F5A8EC257FF}" srcOrd="0" destOrd="0" presId="urn:microsoft.com/office/officeart/2005/8/layout/cycle7"/>
    <dgm:cxn modelId="{B46DEE70-3E4F-4B7B-8F4C-B014C8A7E532}" srcId="{7175FC47-D809-4C34-8BA0-E20307EEA9EA}" destId="{A65C18C1-1862-49D9-A13B-B97C77E56677}" srcOrd="0" destOrd="0" parTransId="{C1FFB00A-6BC2-48D8-98C9-931E050C9802}" sibTransId="{5BA7DB0C-AB85-4D5A-BF74-5B7389B13370}"/>
    <dgm:cxn modelId="{38398619-064D-4DE5-99B0-E5737E6875BD}" type="presOf" srcId="{FB059D6D-2124-46BD-92DA-80CAB45387EB}" destId="{3515D840-E865-474E-B684-1736BF4863DB}" srcOrd="0" destOrd="0" presId="urn:microsoft.com/office/officeart/2005/8/layout/cycle7"/>
    <dgm:cxn modelId="{896CD449-3A50-484C-B90F-E319E7390A56}" type="presOf" srcId="{86700C8B-3EEF-4516-A37F-F6739687C6FA}" destId="{CC217AF8-27ED-44A8-BF37-CA8DB272E63D}" srcOrd="0" destOrd="0" presId="urn:microsoft.com/office/officeart/2005/8/layout/cycle7"/>
    <dgm:cxn modelId="{45F20B62-A5A3-4DC8-9C88-7EC9B08F126D}" srcId="{7175FC47-D809-4C34-8BA0-E20307EEA9EA}" destId="{FB059D6D-2124-46BD-92DA-80CAB45387EB}" srcOrd="1" destOrd="0" parTransId="{8CCA5819-AFDB-4391-8068-22739A589100}" sibTransId="{86700C8B-3EEF-4516-A37F-F6739687C6FA}"/>
    <dgm:cxn modelId="{F92C1B58-CCA3-403D-BC4B-961D0AE5F884}" type="presOf" srcId="{5BA7DB0C-AB85-4D5A-BF74-5B7389B13370}" destId="{43339D57-FC0F-4EDE-85EF-F0DD60DFA1A0}" srcOrd="1" destOrd="0" presId="urn:microsoft.com/office/officeart/2005/8/layout/cycle7"/>
    <dgm:cxn modelId="{EB4256B3-849A-48D4-B596-EC0D8577F924}" type="presOf" srcId="{1C329A7D-DAFE-411A-A81C-6AB176AE9C79}" destId="{4F0A3E0F-5EEA-43D5-8608-59309FA41F62}" srcOrd="1" destOrd="0" presId="urn:microsoft.com/office/officeart/2005/8/layout/cycle7"/>
    <dgm:cxn modelId="{4252120F-7F0C-45A3-BC68-55E15ACB8998}" type="presOf" srcId="{7175FC47-D809-4C34-8BA0-E20307EEA9EA}" destId="{FA2B150A-18FB-4832-A199-F33C4CB81D78}" srcOrd="0" destOrd="0" presId="urn:microsoft.com/office/officeart/2005/8/layout/cycle7"/>
    <dgm:cxn modelId="{95BDAFE0-0B63-47AD-8C65-BFF05B9F41B8}" type="presOf" srcId="{86700C8B-3EEF-4516-A37F-F6739687C6FA}" destId="{A82FFFDE-3E09-4286-B3AD-0F8604A19A32}" srcOrd="1" destOrd="0" presId="urn:microsoft.com/office/officeart/2005/8/layout/cycle7"/>
    <dgm:cxn modelId="{4F256C8A-1A2A-4E03-9297-D90594E4CC85}" type="presOf" srcId="{A65C18C1-1862-49D9-A13B-B97C77E56677}" destId="{FBE28F3D-77B6-49DA-BAD0-09662AA83119}" srcOrd="0" destOrd="0" presId="urn:microsoft.com/office/officeart/2005/8/layout/cycle7"/>
    <dgm:cxn modelId="{66AF5EAE-3FC6-49AC-82F8-3C6C14FD38E6}" type="presOf" srcId="{5BA7DB0C-AB85-4D5A-BF74-5B7389B13370}" destId="{37B40A7F-B784-4656-BE09-D540B0DF1128}" srcOrd="0" destOrd="0" presId="urn:microsoft.com/office/officeart/2005/8/layout/cycle7"/>
    <dgm:cxn modelId="{F9E1D224-E5DD-4935-8DA0-B60AFDBBF89A}" type="presParOf" srcId="{FA2B150A-18FB-4832-A199-F33C4CB81D78}" destId="{FBE28F3D-77B6-49DA-BAD0-09662AA83119}" srcOrd="0" destOrd="0" presId="urn:microsoft.com/office/officeart/2005/8/layout/cycle7"/>
    <dgm:cxn modelId="{3DEA722D-54BB-4CA3-9DC5-63CA75909374}" type="presParOf" srcId="{FA2B150A-18FB-4832-A199-F33C4CB81D78}" destId="{37B40A7F-B784-4656-BE09-D540B0DF1128}" srcOrd="1" destOrd="0" presId="urn:microsoft.com/office/officeart/2005/8/layout/cycle7"/>
    <dgm:cxn modelId="{1CF973C1-5400-4FA2-8FC1-354D7F412AA7}" type="presParOf" srcId="{37B40A7F-B784-4656-BE09-D540B0DF1128}" destId="{43339D57-FC0F-4EDE-85EF-F0DD60DFA1A0}" srcOrd="0" destOrd="0" presId="urn:microsoft.com/office/officeart/2005/8/layout/cycle7"/>
    <dgm:cxn modelId="{7723EECA-F07A-4862-AC05-D7694339FBC8}" type="presParOf" srcId="{FA2B150A-18FB-4832-A199-F33C4CB81D78}" destId="{3515D840-E865-474E-B684-1736BF4863DB}" srcOrd="2" destOrd="0" presId="urn:microsoft.com/office/officeart/2005/8/layout/cycle7"/>
    <dgm:cxn modelId="{BB8A8D63-C14A-45FD-997A-3AE72B06973C}" type="presParOf" srcId="{FA2B150A-18FB-4832-A199-F33C4CB81D78}" destId="{CC217AF8-27ED-44A8-BF37-CA8DB272E63D}" srcOrd="3" destOrd="0" presId="urn:microsoft.com/office/officeart/2005/8/layout/cycle7"/>
    <dgm:cxn modelId="{3746345E-3BA0-436A-95B5-2C0D72CC1BDE}" type="presParOf" srcId="{CC217AF8-27ED-44A8-BF37-CA8DB272E63D}" destId="{A82FFFDE-3E09-4286-B3AD-0F8604A19A32}" srcOrd="0" destOrd="0" presId="urn:microsoft.com/office/officeart/2005/8/layout/cycle7"/>
    <dgm:cxn modelId="{9EA099DB-FD3A-47D8-8EA4-82A59E754B4C}" type="presParOf" srcId="{FA2B150A-18FB-4832-A199-F33C4CB81D78}" destId="{CC8ABF88-38BC-4492-B867-288BA622C437}" srcOrd="4" destOrd="0" presId="urn:microsoft.com/office/officeart/2005/8/layout/cycle7"/>
    <dgm:cxn modelId="{FD08EDF5-2012-4986-BCF5-D22E569603ED}" type="presParOf" srcId="{FA2B150A-18FB-4832-A199-F33C4CB81D78}" destId="{A5D809C3-AF78-469A-A2F4-1F5A8EC257FF}" srcOrd="5" destOrd="0" presId="urn:microsoft.com/office/officeart/2005/8/layout/cycle7"/>
    <dgm:cxn modelId="{58413AEB-C3C3-41A0-B168-3F59E58706ED}" type="presParOf" srcId="{A5D809C3-AF78-469A-A2F4-1F5A8EC257FF}" destId="{4F0A3E0F-5EEA-43D5-8608-59309FA41F6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BD1E9-73C5-4056-90F1-D26450E597F7}">
      <dsp:nvSpPr>
        <dsp:cNvPr id="0" name=""/>
        <dsp:cNvSpPr/>
      </dsp:nvSpPr>
      <dsp:spPr>
        <a:xfrm>
          <a:off x="2626" y="239033"/>
          <a:ext cx="2083543" cy="1250125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bg1"/>
              </a:solidFill>
            </a:rPr>
            <a:t>MUITO ALTO</a:t>
          </a:r>
          <a:endParaRPr lang="pt-BR" sz="2600" b="1" kern="1200" dirty="0">
            <a:solidFill>
              <a:schemeClr val="bg1"/>
            </a:solidFill>
          </a:endParaRPr>
        </a:p>
      </dsp:txBody>
      <dsp:txXfrm>
        <a:off x="2626" y="239033"/>
        <a:ext cx="2083543" cy="1250125"/>
      </dsp:txXfrm>
    </dsp:sp>
    <dsp:sp modelId="{8688CC47-3AED-4D51-A1A2-89543F084B91}">
      <dsp:nvSpPr>
        <dsp:cNvPr id="0" name=""/>
        <dsp:cNvSpPr/>
      </dsp:nvSpPr>
      <dsp:spPr>
        <a:xfrm>
          <a:off x="2294523" y="239033"/>
          <a:ext cx="2083543" cy="1250125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bg1"/>
              </a:solidFill>
            </a:rPr>
            <a:t>RAZOÁVEL</a:t>
          </a:r>
          <a:endParaRPr lang="pt-BR" sz="2600" b="1" kern="1200" dirty="0">
            <a:solidFill>
              <a:schemeClr val="bg1"/>
            </a:solidFill>
          </a:endParaRPr>
        </a:p>
      </dsp:txBody>
      <dsp:txXfrm>
        <a:off x="2294523" y="239033"/>
        <a:ext cx="2083543" cy="1250125"/>
      </dsp:txXfrm>
    </dsp:sp>
    <dsp:sp modelId="{150D4867-816A-42FE-8B39-8BE96B64B264}">
      <dsp:nvSpPr>
        <dsp:cNvPr id="0" name=""/>
        <dsp:cNvSpPr/>
      </dsp:nvSpPr>
      <dsp:spPr>
        <a:xfrm>
          <a:off x="4586421" y="239033"/>
          <a:ext cx="2083543" cy="1250125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bg1"/>
              </a:solidFill>
            </a:rPr>
            <a:t>INSUFICIENTE</a:t>
          </a:r>
          <a:endParaRPr lang="pt-BR" sz="2600" b="1" kern="1200" dirty="0">
            <a:solidFill>
              <a:schemeClr val="bg1"/>
            </a:solidFill>
          </a:endParaRPr>
        </a:p>
      </dsp:txBody>
      <dsp:txXfrm>
        <a:off x="4586421" y="239033"/>
        <a:ext cx="2083543" cy="1250125"/>
      </dsp:txXfrm>
    </dsp:sp>
    <dsp:sp modelId="{28577C08-7056-49F8-9DA4-E24A9A59499F}">
      <dsp:nvSpPr>
        <dsp:cNvPr id="0" name=""/>
        <dsp:cNvSpPr/>
      </dsp:nvSpPr>
      <dsp:spPr>
        <a:xfrm>
          <a:off x="6878318" y="239033"/>
          <a:ext cx="2083543" cy="1250125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bg1"/>
              </a:solidFill>
            </a:rPr>
            <a:t>INEXISTENTE</a:t>
          </a:r>
          <a:endParaRPr lang="pt-BR" sz="2600" b="1" kern="1200" dirty="0">
            <a:solidFill>
              <a:schemeClr val="bg1"/>
            </a:solidFill>
          </a:endParaRPr>
        </a:p>
      </dsp:txBody>
      <dsp:txXfrm>
        <a:off x="6878318" y="239033"/>
        <a:ext cx="2083543" cy="12501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E5AF3-09CC-4BF4-AC55-1011BD2A7268}">
      <dsp:nvSpPr>
        <dsp:cNvPr id="0" name=""/>
        <dsp:cNvSpPr/>
      </dsp:nvSpPr>
      <dsp:spPr>
        <a:xfrm>
          <a:off x="1784" y="0"/>
          <a:ext cx="2775613" cy="19442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GESTÃO</a:t>
          </a:r>
          <a:endParaRPr lang="pt-BR" sz="2800" b="1" kern="1200" dirty="0"/>
        </a:p>
      </dsp:txBody>
      <dsp:txXfrm>
        <a:off x="1784" y="777686"/>
        <a:ext cx="2775613" cy="777686"/>
      </dsp:txXfrm>
    </dsp:sp>
    <dsp:sp modelId="{16DF48B5-EB11-4F3D-87DA-2CC2E81845F3}">
      <dsp:nvSpPr>
        <dsp:cNvPr id="0" name=""/>
        <dsp:cNvSpPr/>
      </dsp:nvSpPr>
      <dsp:spPr>
        <a:xfrm>
          <a:off x="1065878" y="116652"/>
          <a:ext cx="647423" cy="647423"/>
        </a:xfrm>
        <a:prstGeom prst="flowChartConnector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5591166-A988-4918-8EEF-D68730004C98}">
      <dsp:nvSpPr>
        <dsp:cNvPr id="0" name=""/>
        <dsp:cNvSpPr/>
      </dsp:nvSpPr>
      <dsp:spPr>
        <a:xfrm>
          <a:off x="2860665" y="0"/>
          <a:ext cx="2775613" cy="19442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DEMOCRÁTICA</a:t>
          </a:r>
          <a:endParaRPr lang="pt-BR" sz="2800" b="1" kern="1200" dirty="0"/>
        </a:p>
      </dsp:txBody>
      <dsp:txXfrm>
        <a:off x="2860665" y="777686"/>
        <a:ext cx="2775613" cy="777686"/>
      </dsp:txXfrm>
    </dsp:sp>
    <dsp:sp modelId="{9B65D4CE-BFAB-4148-945F-05CF9BB70B01}">
      <dsp:nvSpPr>
        <dsp:cNvPr id="0" name=""/>
        <dsp:cNvSpPr/>
      </dsp:nvSpPr>
      <dsp:spPr>
        <a:xfrm>
          <a:off x="3924760" y="116652"/>
          <a:ext cx="647423" cy="64742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A7F7F9A-9BA1-4E3A-BB29-95A4038E0643}">
      <dsp:nvSpPr>
        <dsp:cNvPr id="0" name=""/>
        <dsp:cNvSpPr/>
      </dsp:nvSpPr>
      <dsp:spPr>
        <a:xfrm>
          <a:off x="5719546" y="0"/>
          <a:ext cx="2775613" cy="19442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DA ESCOLA PÚBLICA</a:t>
          </a:r>
          <a:endParaRPr lang="pt-BR" sz="2800" b="1" kern="1200" dirty="0"/>
        </a:p>
      </dsp:txBody>
      <dsp:txXfrm>
        <a:off x="5719546" y="777686"/>
        <a:ext cx="2775613" cy="777686"/>
      </dsp:txXfrm>
    </dsp:sp>
    <dsp:sp modelId="{0EFA5A6E-492C-4403-A586-F1548E82DC57}">
      <dsp:nvSpPr>
        <dsp:cNvPr id="0" name=""/>
        <dsp:cNvSpPr/>
      </dsp:nvSpPr>
      <dsp:spPr>
        <a:xfrm>
          <a:off x="6783641" y="116652"/>
          <a:ext cx="647423" cy="64742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25DD5F0-D18D-44EC-AB2F-EBAC9A7832F1}">
      <dsp:nvSpPr>
        <dsp:cNvPr id="0" name=""/>
        <dsp:cNvSpPr/>
      </dsp:nvSpPr>
      <dsp:spPr>
        <a:xfrm>
          <a:off x="339877" y="1555372"/>
          <a:ext cx="7817188" cy="29163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BD1E9-73C5-4056-90F1-D26450E597F7}">
      <dsp:nvSpPr>
        <dsp:cNvPr id="0" name=""/>
        <dsp:cNvSpPr/>
      </dsp:nvSpPr>
      <dsp:spPr>
        <a:xfrm>
          <a:off x="2626" y="13848"/>
          <a:ext cx="2083543" cy="1250125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bg1"/>
              </a:solidFill>
            </a:rPr>
            <a:t>COMANDAR</a:t>
          </a:r>
          <a:endParaRPr lang="pt-BR" sz="2600" b="1" kern="1200" dirty="0">
            <a:solidFill>
              <a:schemeClr val="bg1"/>
            </a:solidFill>
          </a:endParaRPr>
        </a:p>
      </dsp:txBody>
      <dsp:txXfrm>
        <a:off x="2626" y="13848"/>
        <a:ext cx="2083543" cy="1250125"/>
      </dsp:txXfrm>
    </dsp:sp>
    <dsp:sp modelId="{8688CC47-3AED-4D51-A1A2-89543F084B91}">
      <dsp:nvSpPr>
        <dsp:cNvPr id="0" name=""/>
        <dsp:cNvSpPr/>
      </dsp:nvSpPr>
      <dsp:spPr>
        <a:xfrm>
          <a:off x="2294523" y="13848"/>
          <a:ext cx="2083543" cy="1250125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bg1"/>
              </a:solidFill>
            </a:rPr>
            <a:t>COORDENAR</a:t>
          </a:r>
          <a:endParaRPr lang="pt-BR" sz="2600" b="1" kern="1200" dirty="0">
            <a:solidFill>
              <a:schemeClr val="bg1"/>
            </a:solidFill>
          </a:endParaRPr>
        </a:p>
      </dsp:txBody>
      <dsp:txXfrm>
        <a:off x="2294523" y="13848"/>
        <a:ext cx="2083543" cy="1250125"/>
      </dsp:txXfrm>
    </dsp:sp>
    <dsp:sp modelId="{150D4867-816A-42FE-8B39-8BE96B64B264}">
      <dsp:nvSpPr>
        <dsp:cNvPr id="0" name=""/>
        <dsp:cNvSpPr/>
      </dsp:nvSpPr>
      <dsp:spPr>
        <a:xfrm>
          <a:off x="4586421" y="13848"/>
          <a:ext cx="2083543" cy="1250125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bg1"/>
              </a:solidFill>
            </a:rPr>
            <a:t>CONTROLAR</a:t>
          </a:r>
          <a:endParaRPr lang="pt-BR" sz="2600" b="1" kern="1200" dirty="0">
            <a:solidFill>
              <a:schemeClr val="bg1"/>
            </a:solidFill>
          </a:endParaRPr>
        </a:p>
      </dsp:txBody>
      <dsp:txXfrm>
        <a:off x="4586421" y="13848"/>
        <a:ext cx="2083543" cy="1250125"/>
      </dsp:txXfrm>
    </dsp:sp>
    <dsp:sp modelId="{28577C08-7056-49F8-9DA4-E24A9A59499F}">
      <dsp:nvSpPr>
        <dsp:cNvPr id="0" name=""/>
        <dsp:cNvSpPr/>
      </dsp:nvSpPr>
      <dsp:spPr>
        <a:xfrm>
          <a:off x="6878318" y="13848"/>
          <a:ext cx="2083543" cy="1250125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bg1"/>
              </a:solidFill>
            </a:rPr>
            <a:t>DIRIGIR</a:t>
          </a:r>
          <a:endParaRPr lang="pt-BR" sz="2600" b="1" kern="1200" dirty="0">
            <a:solidFill>
              <a:schemeClr val="bg1"/>
            </a:solidFill>
          </a:endParaRPr>
        </a:p>
      </dsp:txBody>
      <dsp:txXfrm>
        <a:off x="6878318" y="13848"/>
        <a:ext cx="2083543" cy="1250125"/>
      </dsp:txXfrm>
    </dsp:sp>
    <dsp:sp modelId="{A6EC4DDE-F28E-41C8-B81E-10086307EC61}">
      <dsp:nvSpPr>
        <dsp:cNvPr id="0" name=""/>
        <dsp:cNvSpPr/>
      </dsp:nvSpPr>
      <dsp:spPr>
        <a:xfrm>
          <a:off x="2626" y="1472329"/>
          <a:ext cx="2083543" cy="1250125"/>
        </a:xfrm>
        <a:prstGeom prst="rect">
          <a:avLst/>
        </a:prstGeom>
        <a:solidFill>
          <a:schemeClr val="dk1"/>
        </a:solidFill>
        <a:ln w="25400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b="1" kern="1200" dirty="0" smtClean="0">
              <a:solidFill>
                <a:schemeClr val="bg1"/>
              </a:solidFill>
            </a:rPr>
            <a:t>SERVIR</a:t>
          </a:r>
          <a:endParaRPr lang="pt-BR" sz="3300" b="1" kern="1200" dirty="0">
            <a:solidFill>
              <a:schemeClr val="bg1"/>
            </a:solidFill>
          </a:endParaRPr>
        </a:p>
      </dsp:txBody>
      <dsp:txXfrm>
        <a:off x="2626" y="1472329"/>
        <a:ext cx="2083543" cy="1250125"/>
      </dsp:txXfrm>
    </dsp:sp>
    <dsp:sp modelId="{116D14CF-8A62-44B8-BB87-3581DEA809A6}">
      <dsp:nvSpPr>
        <dsp:cNvPr id="0" name=""/>
        <dsp:cNvSpPr/>
      </dsp:nvSpPr>
      <dsp:spPr>
        <a:xfrm>
          <a:off x="2294523" y="1472329"/>
          <a:ext cx="2083543" cy="1250125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b="1" kern="1200" dirty="0" smtClean="0">
              <a:solidFill>
                <a:schemeClr val="bg1"/>
              </a:solidFill>
            </a:rPr>
            <a:t>ORIENTAR</a:t>
          </a:r>
          <a:endParaRPr lang="pt-BR" sz="3300" b="1" kern="1200" dirty="0">
            <a:solidFill>
              <a:schemeClr val="bg1"/>
            </a:solidFill>
          </a:endParaRPr>
        </a:p>
      </dsp:txBody>
      <dsp:txXfrm>
        <a:off x="2294523" y="1472329"/>
        <a:ext cx="2083543" cy="1250125"/>
      </dsp:txXfrm>
    </dsp:sp>
    <dsp:sp modelId="{C5D03577-35E3-4E91-B3DB-5F9F36F88E0B}">
      <dsp:nvSpPr>
        <dsp:cNvPr id="0" name=""/>
        <dsp:cNvSpPr/>
      </dsp:nvSpPr>
      <dsp:spPr>
        <a:xfrm>
          <a:off x="4586421" y="1472329"/>
          <a:ext cx="2083543" cy="1250125"/>
        </a:xfrm>
        <a:prstGeom prst="rect">
          <a:avLst/>
        </a:prstGeom>
        <a:solidFill>
          <a:schemeClr val="dk1"/>
        </a:solidFill>
        <a:ln w="25400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b="1" kern="1200" dirty="0" smtClean="0">
              <a:solidFill>
                <a:schemeClr val="bg1"/>
              </a:solidFill>
            </a:rPr>
            <a:t>PUNIR</a:t>
          </a:r>
          <a:endParaRPr lang="pt-BR" sz="3300" b="1" kern="1200" dirty="0">
            <a:solidFill>
              <a:schemeClr val="bg1"/>
            </a:solidFill>
          </a:endParaRPr>
        </a:p>
      </dsp:txBody>
      <dsp:txXfrm>
        <a:off x="4586421" y="1472329"/>
        <a:ext cx="2083543" cy="1250125"/>
      </dsp:txXfrm>
    </dsp:sp>
    <dsp:sp modelId="{66FF9A77-0C25-4661-B0D2-084733125C84}">
      <dsp:nvSpPr>
        <dsp:cNvPr id="0" name=""/>
        <dsp:cNvSpPr/>
      </dsp:nvSpPr>
      <dsp:spPr>
        <a:xfrm>
          <a:off x="6878318" y="1472329"/>
          <a:ext cx="2083543" cy="1250125"/>
        </a:xfrm>
        <a:prstGeom prst="rect">
          <a:avLst/>
        </a:prstGeom>
        <a:solidFill>
          <a:schemeClr val="dk1"/>
        </a:solidFill>
        <a:ln w="25400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b="1" kern="1200" dirty="0" smtClean="0">
              <a:solidFill>
                <a:schemeClr val="bg1"/>
              </a:solidFill>
            </a:rPr>
            <a:t>APOIAR</a:t>
          </a:r>
          <a:endParaRPr lang="pt-BR" sz="3300" b="1" kern="1200" dirty="0">
            <a:solidFill>
              <a:schemeClr val="bg1"/>
            </a:solidFill>
          </a:endParaRPr>
        </a:p>
      </dsp:txBody>
      <dsp:txXfrm>
        <a:off x="6878318" y="1472329"/>
        <a:ext cx="2083543" cy="12501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4CB85-258B-4904-A307-1893E7D327BB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824C3-BDCF-4914-9DE4-F54FAE3AC2C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8359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13</a:t>
            </a:fld>
            <a:endParaRPr lang="pt-B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14</a:t>
            </a:fld>
            <a:endParaRPr lang="pt-B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15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824C3-BDCF-4914-9DE4-F54FAE3AC2CB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20519-EE61-4817-9851-1C98CD0E7EDF}" type="datetimeFigureOut">
              <a:rPr lang="pt-BR" smtClean="0"/>
              <a:pPr/>
              <a:t>03/09/2016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46707-B371-4AB4-9462-E0433CD41D7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lexsandro@camara.sp.gov.b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0" y="5373216"/>
            <a:ext cx="6012160" cy="1484784"/>
          </a:xfrm>
        </p:spPr>
        <p:txBody>
          <a:bodyPr/>
          <a:lstStyle/>
          <a:p>
            <a:pPr algn="r"/>
            <a:r>
              <a:rPr lang="pt-BR" b="1" dirty="0" smtClean="0">
                <a:solidFill>
                  <a:srgbClr val="FF0000"/>
                </a:solidFill>
                <a:latin typeface="Century Gothic" pitchFamily="34" charset="0"/>
              </a:rPr>
              <a:t>Gestão Democrática da </a:t>
            </a:r>
          </a:p>
          <a:p>
            <a:pPr algn="r"/>
            <a:r>
              <a:rPr lang="pt-BR" b="1" dirty="0" smtClean="0">
                <a:solidFill>
                  <a:srgbClr val="FF0000"/>
                </a:solidFill>
                <a:latin typeface="Century Gothic" pitchFamily="34" charset="0"/>
              </a:rPr>
              <a:t>Escola Pública</a:t>
            </a:r>
            <a:endParaRPr lang="pt-BR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9144000" cy="486916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6012160" y="5445224"/>
            <a:ext cx="0" cy="119675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6084168" y="5805264"/>
            <a:ext cx="305983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Century Gothic" pitchFamily="34" charset="0"/>
              </a:rPr>
              <a:t>Prof. Dr. </a:t>
            </a:r>
            <a:r>
              <a:rPr lang="pt-BR" sz="1600" b="1" dirty="0" err="1" smtClean="0">
                <a:latin typeface="Century Gothic" pitchFamily="34" charset="0"/>
              </a:rPr>
              <a:t>Alexsandro</a:t>
            </a:r>
            <a:r>
              <a:rPr lang="pt-BR" sz="1600" b="1" dirty="0" smtClean="0">
                <a:latin typeface="Century Gothic" pitchFamily="34" charset="0"/>
              </a:rPr>
              <a:t> Santos</a:t>
            </a:r>
          </a:p>
          <a:p>
            <a:r>
              <a:rPr lang="pt-BR" sz="1500" dirty="0" smtClean="0">
                <a:latin typeface="Century Gothic" pitchFamily="34" charset="0"/>
              </a:rPr>
              <a:t>alexsandro@camara.sp.gov.br</a:t>
            </a:r>
            <a:endParaRPr lang="pt-BR" sz="15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600" b="1" dirty="0" smtClean="0">
                <a:solidFill>
                  <a:schemeClr val="accent2">
                    <a:lumMod val="75000"/>
                  </a:schemeClr>
                </a:solidFill>
              </a:rPr>
              <a:t>Gestão</a:t>
            </a:r>
            <a:r>
              <a:rPr lang="pt-BR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Democrática da </a:t>
            </a:r>
            <a:r>
              <a:rPr lang="pt-BR" sz="3600" b="1" dirty="0" smtClean="0">
                <a:solidFill>
                  <a:schemeClr val="accent2">
                    <a:lumMod val="75000"/>
                  </a:schemeClr>
                </a:solidFill>
              </a:rPr>
              <a:t>Escola Pública</a:t>
            </a:r>
          </a:p>
          <a:p>
            <a:pPr>
              <a:buNone/>
            </a:pPr>
            <a:endParaRPr lang="pt-BR" sz="3000" b="1" u="sng" dirty="0" smtClean="0"/>
          </a:p>
          <a:p>
            <a:pPr algn="just">
              <a:lnSpc>
                <a:spcPct val="150000"/>
              </a:lnSpc>
            </a:pPr>
            <a:r>
              <a:rPr lang="pt-BR" sz="3000" dirty="0" smtClean="0"/>
              <a:t>Sendo uma forma de institucionalizar a partilha e o uso do poder, </a:t>
            </a:r>
            <a:r>
              <a:rPr lang="pt-BR" sz="3000" dirty="0" smtClean="0">
                <a:solidFill>
                  <a:srgbClr val="FF0000"/>
                </a:solidFill>
              </a:rPr>
              <a:t>a gestão precisará se questionar sobre o estatuto e a posição dos sujeitos que compõem a comunidade escolar</a:t>
            </a:r>
            <a:r>
              <a:rPr lang="pt-BR" dirty="0" smtClean="0"/>
              <a:t>. </a:t>
            </a:r>
          </a:p>
          <a:p>
            <a:pPr>
              <a:lnSpc>
                <a:spcPct val="150000"/>
              </a:lnSpc>
              <a:buNone/>
            </a:pPr>
            <a:endParaRPr lang="pt-BR" dirty="0" smtClean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7" name="Diagrama 6"/>
          <p:cNvGraphicFramePr/>
          <p:nvPr/>
        </p:nvGraphicFramePr>
        <p:xfrm>
          <a:off x="1043608" y="4537968"/>
          <a:ext cx="7416824" cy="1915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Gestão </a:t>
            </a:r>
            <a:r>
              <a:rPr lang="pt-BR" sz="3900" b="1" dirty="0" smtClean="0">
                <a:solidFill>
                  <a:schemeClr val="accent2">
                    <a:lumMod val="75000"/>
                  </a:schemeClr>
                </a:solidFill>
              </a:rPr>
              <a:t>Democrática</a:t>
            </a: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da Escola Pública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Democracia como n</a:t>
            </a:r>
            <a:r>
              <a:rPr lang="pt-BR" dirty="0" smtClean="0">
                <a:sym typeface="Wingdings" pitchFamily="2" charset="2"/>
              </a:rPr>
              <a:t>egociação </a:t>
            </a:r>
            <a:r>
              <a:rPr lang="pt-BR" b="1" dirty="0" smtClean="0">
                <a:sym typeface="Wingdings" pitchFamily="2" charset="2"/>
              </a:rPr>
              <a:t>entre iguais </a:t>
            </a:r>
            <a:r>
              <a:rPr lang="pt-BR" dirty="0" smtClean="0">
                <a:sym typeface="Wingdings" pitchFamily="2" charset="2"/>
              </a:rPr>
              <a:t>para a organização da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vida comum </a:t>
            </a:r>
            <a:r>
              <a:rPr lang="pt-BR" dirty="0" smtClean="0">
                <a:sym typeface="Wingdings" pitchFamily="2" charset="2"/>
              </a:rPr>
              <a:t>com foco no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bem comum</a:t>
            </a:r>
            <a:endParaRPr lang="pt-BR" dirty="0" smtClean="0">
              <a:solidFill>
                <a:srgbClr val="FF0000"/>
              </a:solidFill>
            </a:endParaRPr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Numa sociedade desigual, qual o estatuto possível da Democracia?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Binômio </a:t>
            </a:r>
            <a:r>
              <a:rPr lang="pt-BR" b="1" dirty="0" smtClean="0"/>
              <a:t>igualdade</a:t>
            </a:r>
            <a:r>
              <a:rPr lang="pt-BR" dirty="0" smtClean="0"/>
              <a:t> e </a:t>
            </a:r>
            <a:r>
              <a:rPr lang="pt-BR" b="1" dirty="0" smtClean="0"/>
              <a:t>equidade</a:t>
            </a:r>
            <a:r>
              <a:rPr lang="pt-BR" dirty="0" smtClean="0"/>
              <a:t>.</a:t>
            </a:r>
            <a:endParaRPr lang="pt-BR" b="1" dirty="0" smtClean="0"/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Gestão </a:t>
            </a:r>
            <a:r>
              <a:rPr lang="pt-BR" sz="3900" b="1" dirty="0" smtClean="0">
                <a:solidFill>
                  <a:schemeClr val="accent2">
                    <a:lumMod val="75000"/>
                  </a:schemeClr>
                </a:solidFill>
              </a:rPr>
              <a:t>Democrática</a:t>
            </a: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da Escola Pública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Escola como lugar em que os alunos </a:t>
            </a:r>
            <a:r>
              <a:rPr lang="pt-BR" dirty="0" smtClean="0">
                <a:solidFill>
                  <a:srgbClr val="FF0000"/>
                </a:solidFill>
              </a:rPr>
              <a:t>vivenciam </a:t>
            </a:r>
            <a:r>
              <a:rPr lang="pt-BR" dirty="0" smtClean="0"/>
              <a:t>e </a:t>
            </a:r>
            <a:r>
              <a:rPr lang="pt-BR" dirty="0" smtClean="0">
                <a:solidFill>
                  <a:srgbClr val="FF0000"/>
                </a:solidFill>
              </a:rPr>
              <a:t>aprendem</a:t>
            </a:r>
            <a:r>
              <a:rPr lang="pt-BR" dirty="0" smtClean="0"/>
              <a:t> das relações democráticas (escolha desta sociedade)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Escola como espaço de trabalho </a:t>
            </a:r>
            <a:r>
              <a:rPr lang="pt-BR" u="sng" dirty="0" smtClean="0"/>
              <a:t>comprometido com os resultados esperados pela sociedade</a:t>
            </a:r>
            <a:r>
              <a:rPr lang="pt-BR" b="1" u="sng" dirty="0" smtClean="0"/>
              <a:t> </a:t>
            </a:r>
            <a:r>
              <a:rPr lang="pt-BR" b="1" dirty="0" smtClean="0">
                <a:solidFill>
                  <a:srgbClr val="FF0000"/>
                </a:solidFill>
              </a:rPr>
              <a:t>e</a:t>
            </a:r>
            <a:r>
              <a:rPr lang="pt-BR" b="1" dirty="0" smtClean="0"/>
              <a:t> </a:t>
            </a:r>
            <a:r>
              <a:rPr lang="pt-BR" u="sng" dirty="0" smtClean="0"/>
              <a:t>organizado a partir de princípios democráticos.</a:t>
            </a:r>
          </a:p>
          <a:p>
            <a:pPr algn="just">
              <a:lnSpc>
                <a:spcPct val="200000"/>
              </a:lnSpc>
              <a:buNone/>
            </a:pPr>
            <a:endParaRPr lang="pt-BR" u="sng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Gestão </a:t>
            </a:r>
            <a:r>
              <a:rPr lang="pt-BR" sz="3900" b="1" dirty="0" smtClean="0">
                <a:solidFill>
                  <a:schemeClr val="accent2">
                    <a:lumMod val="75000"/>
                  </a:schemeClr>
                </a:solidFill>
              </a:rPr>
              <a:t>Democrática</a:t>
            </a: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da Escola Pública</a:t>
            </a:r>
          </a:p>
          <a:p>
            <a:pPr>
              <a:buNone/>
            </a:pPr>
            <a:endParaRPr lang="pt-BR" dirty="0" smtClean="0"/>
          </a:p>
          <a:p>
            <a:pPr algn="just">
              <a:lnSpc>
                <a:spcPct val="200000"/>
              </a:lnSpc>
              <a:buNone/>
            </a:pPr>
            <a:endParaRPr lang="pt-BR" dirty="0" smtClean="0"/>
          </a:p>
          <a:p>
            <a:pPr algn="just">
              <a:lnSpc>
                <a:spcPct val="200000"/>
              </a:lnSpc>
              <a:buNone/>
            </a:pPr>
            <a:endParaRPr lang="pt-BR" u="sng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7" name="Diagrama 6"/>
          <p:cNvGraphicFramePr/>
          <p:nvPr/>
        </p:nvGraphicFramePr>
        <p:xfrm>
          <a:off x="827584" y="1844824"/>
          <a:ext cx="727280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611560" y="1988840"/>
            <a:ext cx="223224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O que garante a gestão democrática?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7606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Gestão </a:t>
            </a:r>
            <a:r>
              <a:rPr lang="pt-BR" sz="3900" b="1" dirty="0" smtClean="0">
                <a:solidFill>
                  <a:schemeClr val="accent2">
                    <a:lumMod val="75000"/>
                  </a:schemeClr>
                </a:solidFill>
              </a:rPr>
              <a:t>Democrática</a:t>
            </a: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da Escola Pública</a:t>
            </a:r>
          </a:p>
          <a:p>
            <a:pPr algn="just">
              <a:lnSpc>
                <a:spcPct val="200000"/>
              </a:lnSpc>
              <a:buNone/>
            </a:pPr>
            <a:r>
              <a:rPr lang="pt-BR" dirty="0" smtClean="0"/>
              <a:t>Aprendizagens necessárias a todos:</a:t>
            </a:r>
          </a:p>
          <a:p>
            <a:pPr algn="just">
              <a:lnSpc>
                <a:spcPct val="200000"/>
              </a:lnSpc>
              <a:buNone/>
            </a:pPr>
            <a:r>
              <a:rPr lang="pt-BR" dirty="0" smtClean="0"/>
              <a:t>Exercício da paciência histórica e do esperança(r)</a:t>
            </a:r>
          </a:p>
          <a:p>
            <a:pPr algn="just">
              <a:lnSpc>
                <a:spcPct val="200000"/>
              </a:lnSpc>
              <a:buNone/>
            </a:pPr>
            <a:r>
              <a:rPr lang="pt-BR" dirty="0" smtClean="0"/>
              <a:t>Busca séria da coerência entre pensar, dizer e agir.</a:t>
            </a:r>
          </a:p>
          <a:p>
            <a:pPr algn="just">
              <a:lnSpc>
                <a:spcPct val="200000"/>
              </a:lnSpc>
              <a:buNone/>
            </a:pPr>
            <a:r>
              <a:rPr lang="pt-BR" dirty="0" smtClean="0"/>
              <a:t>Empatia e Solidariedade</a:t>
            </a:r>
          </a:p>
          <a:p>
            <a:pPr algn="just">
              <a:lnSpc>
                <a:spcPct val="200000"/>
              </a:lnSpc>
              <a:buNone/>
            </a:pPr>
            <a:r>
              <a:rPr lang="pt-BR" dirty="0" smtClean="0"/>
              <a:t>Lembrança da função social da escola pública</a:t>
            </a:r>
          </a:p>
          <a:p>
            <a:pPr algn="just">
              <a:lnSpc>
                <a:spcPct val="200000"/>
              </a:lnSpc>
              <a:buNone/>
            </a:pPr>
            <a:endParaRPr lang="pt-BR" u="sng" dirty="0" smtClean="0"/>
          </a:p>
          <a:p>
            <a:pPr algn="just">
              <a:lnSpc>
                <a:spcPct val="200000"/>
              </a:lnSpc>
              <a:buNone/>
            </a:pPr>
            <a:endParaRPr lang="pt-BR" u="sng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760640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endParaRPr lang="pt-BR" u="sng" dirty="0" smtClean="0"/>
          </a:p>
          <a:p>
            <a:pPr algn="ctr">
              <a:lnSpc>
                <a:spcPct val="200000"/>
              </a:lnSpc>
              <a:buNone/>
            </a:pPr>
            <a:r>
              <a:rPr lang="pt-BR" u="sng" dirty="0" smtClean="0"/>
              <a:t>ALEXSANDRO SANTOS</a:t>
            </a:r>
          </a:p>
          <a:p>
            <a:pPr algn="ctr">
              <a:lnSpc>
                <a:spcPct val="200000"/>
              </a:lnSpc>
              <a:buNone/>
            </a:pPr>
            <a:r>
              <a:rPr lang="pt-BR" dirty="0" smtClean="0">
                <a:hlinkClick r:id="rId3"/>
              </a:rPr>
              <a:t>alexsandro@camara.sp.gov.br</a:t>
            </a:r>
            <a:endParaRPr lang="pt-BR" dirty="0" smtClean="0"/>
          </a:p>
          <a:p>
            <a:pPr algn="ctr">
              <a:lnSpc>
                <a:spcPct val="200000"/>
              </a:lnSpc>
              <a:buNone/>
            </a:pPr>
            <a:endParaRPr lang="pt-BR" dirty="0" smtClean="0"/>
          </a:p>
          <a:p>
            <a:pPr algn="just">
              <a:lnSpc>
                <a:spcPct val="200000"/>
              </a:lnSpc>
              <a:buNone/>
            </a:pPr>
            <a:endParaRPr lang="pt-BR" u="sng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3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PRIMEIRA PERGUNTA:</a:t>
            </a:r>
          </a:p>
          <a:p>
            <a:pPr algn="ctr">
              <a:buNone/>
            </a:pPr>
            <a:endParaRPr lang="pt-BR" sz="2700" b="1" dirty="0" smtClean="0"/>
          </a:p>
          <a:p>
            <a:pPr algn="ctr">
              <a:buNone/>
            </a:pPr>
            <a:r>
              <a:rPr lang="pt-BR" sz="2700" b="1" dirty="0" smtClean="0"/>
              <a:t>CONSIDERANDO O QUE VOCÊ PENSA SOBRE </a:t>
            </a:r>
            <a:r>
              <a:rPr lang="pt-BR" sz="2700" b="1" dirty="0" smtClean="0">
                <a:solidFill>
                  <a:srgbClr val="FF0000"/>
                </a:solidFill>
              </a:rPr>
              <a:t>DEMOCRACIA / GESTÃO DEMOCRÁTICA</a:t>
            </a:r>
            <a:r>
              <a:rPr lang="pt-BR" sz="2700" b="1" dirty="0" smtClean="0"/>
              <a:t>, QUAL O GRAU DE QUALIDADE DAS RELAÇÕES NA ESCOLA EM QUE VOCÊ TRABALHA?</a:t>
            </a:r>
          </a:p>
          <a:p>
            <a:pPr marL="742950" indent="-742950" algn="ctr">
              <a:buAutoNum type="alphaUcParenR"/>
            </a:pPr>
            <a:endParaRPr lang="pt-BR" sz="2700" b="1" dirty="0" smtClean="0"/>
          </a:p>
          <a:p>
            <a:pPr algn="ctr">
              <a:buNone/>
            </a:pPr>
            <a:endParaRPr lang="pt-BR" b="1" dirty="0" smtClean="0"/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9" name="Diagrama 8"/>
          <p:cNvGraphicFramePr/>
          <p:nvPr/>
        </p:nvGraphicFramePr>
        <p:xfrm>
          <a:off x="0" y="4221088"/>
          <a:ext cx="8964488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692696"/>
            <a:ext cx="8507288" cy="5472608"/>
          </a:xfrm>
        </p:spPr>
        <p:txBody>
          <a:bodyPr>
            <a:normAutofit/>
          </a:bodyPr>
          <a:lstStyle/>
          <a:p>
            <a:pPr marL="742950" indent="-742950" algn="ctr">
              <a:buNone/>
            </a:pPr>
            <a:r>
              <a:rPr lang="pt-B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DECOMPONDO NOSSA REFLEXÃO</a:t>
            </a:r>
          </a:p>
          <a:p>
            <a:pPr algn="ctr">
              <a:buNone/>
            </a:pPr>
            <a:endParaRPr lang="pt-BR" b="1" dirty="0" smtClean="0"/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7" name="Diagrama 6"/>
          <p:cNvGraphicFramePr/>
          <p:nvPr/>
        </p:nvGraphicFramePr>
        <p:xfrm>
          <a:off x="395536" y="1412776"/>
          <a:ext cx="8496944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95536" y="3429000"/>
            <a:ext cx="8496944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sz="2250" b="1" dirty="0" smtClean="0"/>
              <a:t>A ESCOLA PÚBLICA É DEMOCRÁTICA E PRECISA DE GESTÃO?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sz="2250" b="1" dirty="0" smtClean="0"/>
              <a:t>A ESCOLA PÚBLICA PRECISA DE GESTÃO PARA SER DEMOCRÁTICA?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sz="2250" b="1" dirty="0" smtClean="0"/>
              <a:t>A DEMOCRACIA DA ESCOLA PÚBLICA EXISTE PRECISA DE GESTÃO?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sz="2250" b="1" dirty="0" smtClean="0"/>
              <a:t>A GESTÃO DA ESCOLA PÚBLICA PRECISA SER DEMOCRÁTICA?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sz="2250" b="1" dirty="0" smtClean="0"/>
              <a:t>A GESTÃO DEMOCRÁTICA PRECISA DA ESCOLA PÚBLICA PARA EXISTIR?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Gestão Democrática da </a:t>
            </a:r>
            <a:r>
              <a:rPr lang="pt-BR" sz="3900" b="1" dirty="0" smtClean="0">
                <a:solidFill>
                  <a:schemeClr val="accent2">
                    <a:lumMod val="75000"/>
                  </a:schemeClr>
                </a:solidFill>
              </a:rPr>
              <a:t>Escola Pública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Uma escola para todos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Com função social definida (unificadora)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Uma escola capaz acolher as diferenças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Uma escola estatal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Que produz e sustenta uma cultura escolar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Gestão Democrática da </a:t>
            </a:r>
            <a:r>
              <a:rPr lang="pt-BR" sz="3900" b="1" dirty="0" smtClean="0">
                <a:solidFill>
                  <a:schemeClr val="accent2">
                    <a:lumMod val="75000"/>
                  </a:schemeClr>
                </a:solidFill>
              </a:rPr>
              <a:t>Escola Pública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Tensionada por sua relação com o Estado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Tensionada por sua relação com a Sociedade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Tensionada por ser, ao mesmo tempo, lugar de ensino e aprendizagem e lugar de trabalho</a:t>
            </a:r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3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SEGUNDA PERGUNTA:</a:t>
            </a:r>
          </a:p>
          <a:p>
            <a:pPr algn="ctr">
              <a:buNone/>
            </a:pPr>
            <a:r>
              <a:rPr lang="pt-BR" sz="2700" b="1" dirty="0" smtClean="0"/>
              <a:t>PARTIMOS DO PRESSUPOSTO DE QUE A ESCOLA PRECISA DE UMA </a:t>
            </a:r>
            <a:r>
              <a:rPr lang="pt-BR" sz="2700" b="1" dirty="0" smtClean="0">
                <a:solidFill>
                  <a:srgbClr val="FF0000"/>
                </a:solidFill>
              </a:rPr>
              <a:t>GESTÃO. </a:t>
            </a:r>
            <a:r>
              <a:rPr lang="pt-BR" sz="2700" b="1" dirty="0" smtClean="0"/>
              <a:t> QUAIS VERBOS VOCÊ ACREDITA QUE SINALIZAM AÇÕES QUE O GESTOR/A GESTORA ESCOLAR DEVEM REALIZAR?</a:t>
            </a:r>
          </a:p>
          <a:p>
            <a:pPr algn="ctr">
              <a:buNone/>
            </a:pPr>
            <a:endParaRPr lang="pt-BR" b="1" dirty="0" smtClean="0"/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9" name="Diagrama 8"/>
          <p:cNvGraphicFramePr/>
          <p:nvPr/>
        </p:nvGraphicFramePr>
        <p:xfrm>
          <a:off x="0" y="3573016"/>
          <a:ext cx="8964488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sz="4200" b="1" dirty="0" smtClean="0">
                <a:solidFill>
                  <a:schemeClr val="accent2">
                    <a:lumMod val="75000"/>
                  </a:schemeClr>
                </a:solidFill>
              </a:rPr>
              <a:t>Gestão</a:t>
            </a:r>
            <a:r>
              <a:rPr lang="pt-BR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Democrática da </a:t>
            </a:r>
            <a:r>
              <a:rPr lang="pt-BR" sz="4200" b="1" dirty="0" smtClean="0">
                <a:solidFill>
                  <a:schemeClr val="accent2">
                    <a:lumMod val="75000"/>
                  </a:schemeClr>
                </a:solidFill>
              </a:rPr>
              <a:t>Escola Pública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Gestão como atividade (</a:t>
            </a:r>
            <a:r>
              <a:rPr lang="pt-BR" dirty="0" err="1" smtClean="0"/>
              <a:t>im</a:t>
            </a:r>
            <a:r>
              <a:rPr lang="pt-BR" dirty="0" smtClean="0"/>
              <a:t>)produtiva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Gestão como atividade </a:t>
            </a:r>
            <a:r>
              <a:rPr lang="pt-BR" b="1" dirty="0" err="1" smtClean="0"/>
              <a:t>mobilizadora</a:t>
            </a:r>
            <a:r>
              <a:rPr lang="pt-BR" dirty="0" smtClean="0"/>
              <a:t> e </a:t>
            </a:r>
            <a:r>
              <a:rPr lang="pt-BR" b="1" dirty="0" smtClean="0"/>
              <a:t>organizadora</a:t>
            </a:r>
            <a:r>
              <a:rPr lang="pt-BR" dirty="0" smtClean="0"/>
              <a:t> de pessoas e de recursos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Gestão como </a:t>
            </a:r>
            <a:r>
              <a:rPr lang="pt-BR" b="1" dirty="0" smtClean="0"/>
              <a:t>responsável última </a:t>
            </a:r>
            <a:r>
              <a:rPr lang="pt-BR" dirty="0" smtClean="0"/>
              <a:t>pelo cumprimento da </a:t>
            </a:r>
            <a:r>
              <a:rPr lang="pt-BR" b="1" dirty="0" smtClean="0"/>
              <a:t>função social da escola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pt-BR" dirty="0" smtClean="0"/>
              <a:t>Gestão como atividade educadora de uma comunidade</a:t>
            </a:r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4000" b="1" dirty="0" smtClean="0">
                <a:solidFill>
                  <a:schemeClr val="accent2">
                    <a:lumMod val="75000"/>
                  </a:schemeClr>
                </a:solidFill>
              </a:rPr>
              <a:t>Gestão</a:t>
            </a:r>
            <a:r>
              <a:rPr lang="pt-B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Democrática da </a:t>
            </a:r>
            <a:r>
              <a:rPr lang="pt-BR" sz="4000" b="1" dirty="0" smtClean="0">
                <a:solidFill>
                  <a:schemeClr val="accent2">
                    <a:lumMod val="75000"/>
                  </a:schemeClr>
                </a:solidFill>
              </a:rPr>
              <a:t>Escola Pública</a:t>
            </a:r>
          </a:p>
          <a:p>
            <a:pPr algn="r">
              <a:buNone/>
            </a:pPr>
            <a:r>
              <a:rPr lang="pt-BR" sz="3000" b="1" dirty="0" smtClean="0"/>
              <a:t>(Tensões)</a:t>
            </a:r>
            <a:endParaRPr lang="pt-BR" sz="3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 algn="just">
              <a:lnSpc>
                <a:spcPct val="150000"/>
              </a:lnSpc>
            </a:pPr>
            <a:r>
              <a:rPr lang="pt-BR" dirty="0" smtClean="0">
                <a:sym typeface="Wingdings" pitchFamily="2" charset="2"/>
              </a:rPr>
              <a:t>Estatuto específico no grupo de educadores e no subgrupo de professores;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dirty="0" smtClean="0">
                <a:sym typeface="Wingdings" pitchFamily="2" charset="2"/>
              </a:rPr>
              <a:t>Processos de profissionalização da gestão escolar;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dirty="0" smtClean="0">
                <a:sym typeface="Wingdings" pitchFamily="2" charset="2"/>
              </a:rPr>
              <a:t>Especificidade em relação à gestão de outras organizações e singularidade da ‘gestão escolar’ como campo de conhecimento e posição política</a:t>
            </a:r>
          </a:p>
          <a:p>
            <a:pPr>
              <a:buNone/>
            </a:pP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sz="3900" b="1" dirty="0" smtClean="0">
                <a:solidFill>
                  <a:schemeClr val="accent2">
                    <a:lumMod val="75000"/>
                  </a:schemeClr>
                </a:solidFill>
              </a:rPr>
              <a:t>Gestão</a:t>
            </a:r>
            <a:r>
              <a:rPr lang="pt-BR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Democrática da </a:t>
            </a:r>
            <a:r>
              <a:rPr lang="pt-BR" sz="3900" b="1" dirty="0" smtClean="0">
                <a:solidFill>
                  <a:schemeClr val="accent2">
                    <a:lumMod val="75000"/>
                  </a:schemeClr>
                </a:solidFill>
              </a:rPr>
              <a:t>Escola Pública</a:t>
            </a:r>
          </a:p>
          <a:p>
            <a:pPr algn="r">
              <a:buNone/>
            </a:pPr>
            <a:endParaRPr lang="pt-BR" sz="3000" b="1" u="sng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Gestão como uma tentativa de </a:t>
            </a:r>
            <a:r>
              <a:rPr lang="pt-BR" b="1" dirty="0" smtClean="0"/>
              <a:t>institucionalizar</a:t>
            </a:r>
            <a:r>
              <a:rPr lang="pt-BR" dirty="0" smtClean="0"/>
              <a:t> a </a:t>
            </a:r>
            <a:r>
              <a:rPr lang="pt-BR" b="1" dirty="0" smtClean="0"/>
              <a:t>partilha</a:t>
            </a:r>
            <a:r>
              <a:rPr lang="pt-BR" dirty="0" smtClean="0"/>
              <a:t> e o </a:t>
            </a:r>
            <a:r>
              <a:rPr lang="pt-BR" b="1" dirty="0" smtClean="0"/>
              <a:t>uso do poder</a:t>
            </a:r>
            <a:r>
              <a:rPr lang="pt-B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Poder não como ‘coisa em si’ ou ‘substância’, mas como expressão de relações no espaço social.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“Poder é guerra, guerra continuada por outros meios” (como nos ensina Foucault)</a:t>
            </a:r>
            <a:endParaRPr lang="pt-BR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203848" y="260648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Gestão Democrática da Escola Pública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627</Words>
  <Application>Microsoft Office PowerPoint</Application>
  <PresentationFormat>Apresentação na tela (4:3)</PresentationFormat>
  <Paragraphs>122</Paragraphs>
  <Slides>15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v011263</dc:creator>
  <cp:lastModifiedBy>Centro Cultural</cp:lastModifiedBy>
  <cp:revision>19</cp:revision>
  <dcterms:created xsi:type="dcterms:W3CDTF">2016-09-02T18:03:17Z</dcterms:created>
  <dcterms:modified xsi:type="dcterms:W3CDTF">2016-09-03T14:09:42Z</dcterms:modified>
</cp:coreProperties>
</file>