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41A15E-9BA6-4C98-A056-18EE2FC83BC9}" type="datetimeFigureOut">
              <a:rPr lang="pt-BR" smtClean="0"/>
              <a:t>30/03/2012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C15902A-D1BF-4A63-BBE9-93D34F15FC9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Musicalização nas escolas </a:t>
            </a:r>
            <a:br>
              <a:rPr lang="pt-BR" dirty="0" smtClean="0"/>
            </a:br>
            <a:r>
              <a:rPr lang="pt-BR" dirty="0" smtClean="0"/>
              <a:t>Curso </a:t>
            </a:r>
            <a:r>
              <a:rPr lang="pt-BR" dirty="0" err="1" smtClean="0"/>
              <a:t>EaD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89040"/>
            <a:ext cx="24860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64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Princípios norteadores do curso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>
              <a:latin typeface="+mj-lt"/>
            </a:endParaRPr>
          </a:p>
          <a:p>
            <a:r>
              <a:rPr lang="pt-BR" dirty="0" smtClean="0">
                <a:latin typeface="+mj-lt"/>
              </a:rPr>
              <a:t>Transformar a visão utilitária da música na escola;</a:t>
            </a:r>
          </a:p>
          <a:p>
            <a:r>
              <a:rPr lang="pt-BR" dirty="0" smtClean="0">
                <a:latin typeface="+mj-lt"/>
              </a:rPr>
              <a:t>Perceber a música como uma disciplina que possui conteúdos próprios para o ensino;</a:t>
            </a:r>
          </a:p>
          <a:p>
            <a:r>
              <a:rPr lang="pt-BR" dirty="0" smtClean="0">
                <a:latin typeface="+mj-lt"/>
              </a:rPr>
              <a:t>Aliar teoria e prática no processo de ensino;</a:t>
            </a:r>
          </a:p>
          <a:p>
            <a:r>
              <a:rPr lang="pt-BR" dirty="0" smtClean="0">
                <a:latin typeface="+mj-lt"/>
              </a:rPr>
              <a:t>Refletir sobre a prática pedagógico-musical;</a:t>
            </a:r>
          </a:p>
          <a:p>
            <a:r>
              <a:rPr lang="pt-BR" dirty="0" smtClean="0">
                <a:latin typeface="+mj-lt"/>
              </a:rPr>
              <a:t>Desenvolver práticas pedagógico-musicais  significativas e criativas</a:t>
            </a:r>
          </a:p>
          <a:p>
            <a:r>
              <a:rPr lang="pt-BR" dirty="0" smtClean="0">
                <a:latin typeface="+mj-lt"/>
              </a:rPr>
              <a:t>Estimular a pesquisa do professor sobre o ensino da música na escola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372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Organização dos conteúdos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MÓDULO 1 – Música na escola</a:t>
            </a:r>
          </a:p>
          <a:p>
            <a:pPr marL="0" indent="0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1 – Sobre a Lei Federal 11.769 / 08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2</a:t>
            </a:r>
            <a:r>
              <a:rPr lang="pt-BR" b="1" dirty="0">
                <a:solidFill>
                  <a:prstClr val="black"/>
                </a:solidFill>
                <a:latin typeface="Franklin Gothic Book"/>
              </a:rPr>
              <a:t> – </a:t>
            </a:r>
            <a:r>
              <a:rPr lang="pt-BR" b="1" dirty="0" smtClean="0">
                <a:latin typeface="+mj-lt"/>
              </a:rPr>
              <a:t>Um pouco da nossa história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3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– Metodologia do ensino de música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solidFill>
                  <a:prstClr val="black"/>
                </a:solidFill>
                <a:latin typeface="Franklin Gothic Book"/>
              </a:rPr>
              <a:t>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Unidade 4 – Música e Ludicidade</a:t>
            </a:r>
            <a:endParaRPr lang="pt-BR" b="1" dirty="0" smtClean="0">
              <a:latin typeface="+mj-lt"/>
            </a:endParaRPr>
          </a:p>
          <a:p>
            <a:pPr marL="0" indent="0">
              <a:buNone/>
            </a:pPr>
            <a:endParaRPr lang="pt-BR" dirty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466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Organização dos conteúdos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MÓDULO 2 – Brasil: um país de diversidade musical</a:t>
            </a:r>
          </a:p>
          <a:p>
            <a:pPr marL="0" indent="0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1 – Música Indígena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2</a:t>
            </a:r>
            <a:r>
              <a:rPr lang="pt-BR" b="1" dirty="0">
                <a:solidFill>
                  <a:prstClr val="black"/>
                </a:solidFill>
                <a:latin typeface="Franklin Gothic Book"/>
              </a:rPr>
              <a:t> – </a:t>
            </a:r>
            <a:r>
              <a:rPr lang="pt-BR" b="1" dirty="0" smtClean="0">
                <a:latin typeface="+mj-lt"/>
              </a:rPr>
              <a:t>Música Portuguesa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3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– Música Africana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26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Organização dos conteúdos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352928" cy="4572000"/>
          </a:xfrm>
        </p:spPr>
        <p:txBody>
          <a:bodyPr>
            <a:normAutofit/>
          </a:bodyPr>
          <a:lstStyle/>
          <a:p>
            <a:endParaRPr lang="pt-BR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MÓDULO 3 – Música , sensibilização musical e movimento corporal</a:t>
            </a:r>
          </a:p>
          <a:p>
            <a:pPr marL="0" indent="0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1 – Pedagogias musicais ativas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2</a:t>
            </a:r>
            <a:r>
              <a:rPr lang="pt-BR" b="1" dirty="0">
                <a:solidFill>
                  <a:prstClr val="black"/>
                </a:solidFill>
                <a:latin typeface="Franklin Gothic Book"/>
              </a:rPr>
              <a:t> – </a:t>
            </a:r>
            <a:r>
              <a:rPr lang="pt-BR" b="1" dirty="0" smtClean="0">
                <a:latin typeface="+mj-lt"/>
              </a:rPr>
              <a:t>Sensibilização Musical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3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– Percepção auditiva: parâmetros sonoros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solidFill>
                  <a:prstClr val="black"/>
                </a:solidFill>
                <a:latin typeface="Franklin Gothic Book"/>
              </a:rPr>
              <a:t>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Unidade 4 – As músicas das crianças na sala de aula</a:t>
            </a:r>
            <a:endParaRPr lang="pt-BR" b="1" dirty="0" smtClean="0">
              <a:latin typeface="+mj-lt"/>
            </a:endParaRPr>
          </a:p>
          <a:p>
            <a:pPr marL="0" indent="0">
              <a:buNone/>
            </a:pPr>
            <a:endParaRPr lang="pt-BR" dirty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194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Organização dos conteúdos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MÓDULO 4 – Conhecendo os instrumentos musicais</a:t>
            </a:r>
          </a:p>
          <a:p>
            <a:pPr marL="0" indent="0">
              <a:buNone/>
            </a:pP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1 – A orquestra sinfônica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2</a:t>
            </a:r>
            <a:r>
              <a:rPr lang="pt-BR" b="1" dirty="0">
                <a:solidFill>
                  <a:prstClr val="black"/>
                </a:solidFill>
                <a:latin typeface="Franklin Gothic Book"/>
              </a:rPr>
              <a:t> – </a:t>
            </a:r>
            <a:r>
              <a:rPr lang="pt-BR" b="1" dirty="0">
                <a:latin typeface="+mj-lt"/>
              </a:rPr>
              <a:t>P</a:t>
            </a:r>
            <a:r>
              <a:rPr lang="pt-BR" b="1" dirty="0" smtClean="0">
                <a:latin typeface="+mj-lt"/>
              </a:rPr>
              <a:t>edro e o Lobo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Unidade 3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– Bandinha Rítmica Sustentável</a:t>
            </a:r>
          </a:p>
          <a:p>
            <a:pPr>
              <a:buFont typeface="Wingdings" pitchFamily="2" charset="2"/>
              <a:buChar char="q"/>
            </a:pPr>
            <a:r>
              <a:rPr lang="pt-BR" b="1" dirty="0">
                <a:solidFill>
                  <a:prstClr val="black"/>
                </a:solidFill>
                <a:latin typeface="Franklin Gothic Book"/>
              </a:rPr>
              <a:t> </a:t>
            </a:r>
            <a:r>
              <a:rPr lang="pt-BR" b="1" dirty="0" smtClean="0">
                <a:solidFill>
                  <a:prstClr val="black"/>
                </a:solidFill>
                <a:latin typeface="Franklin Gothic Book"/>
              </a:rPr>
              <a:t>Unidade 4 – Música na escola  - séries TV Escola</a:t>
            </a:r>
            <a:endParaRPr lang="pt-BR" b="1" dirty="0" smtClean="0">
              <a:latin typeface="+mj-lt"/>
            </a:endParaRPr>
          </a:p>
          <a:p>
            <a:pPr marL="0" indent="0">
              <a:buNone/>
            </a:pPr>
            <a:endParaRPr lang="pt-BR" dirty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999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Organização das 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47799"/>
            <a:ext cx="8640960" cy="4761187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        LT - Leitura de textos básicos</a:t>
            </a:r>
          </a:p>
          <a:p>
            <a:r>
              <a:rPr lang="pt-BR" b="1" dirty="0" smtClean="0">
                <a:latin typeface="+mj-lt"/>
              </a:rPr>
              <a:t>        AP – Atividades de práticas pedagógico-musicais</a:t>
            </a:r>
          </a:p>
          <a:p>
            <a:pPr marL="0" indent="0">
              <a:buNone/>
            </a:pPr>
            <a:endParaRPr lang="pt-BR" b="1" dirty="0" smtClean="0">
              <a:latin typeface="+mj-lt"/>
            </a:endParaRPr>
          </a:p>
          <a:p>
            <a:r>
              <a:rPr lang="pt-BR" b="1" dirty="0" smtClean="0">
                <a:latin typeface="+mj-lt"/>
              </a:rPr>
              <a:t>Material de apoio: </a:t>
            </a:r>
          </a:p>
          <a:p>
            <a:pPr lvl="1">
              <a:buFont typeface="Wingdings" pitchFamily="2" charset="2"/>
              <a:buChar char="Ø"/>
            </a:pPr>
            <a:r>
              <a:rPr lang="pt-BR" b="1" dirty="0" smtClean="0">
                <a:latin typeface="+mj-lt"/>
              </a:rPr>
              <a:t>       links de acesso a artigos  e cds</a:t>
            </a:r>
          </a:p>
          <a:p>
            <a:pPr lvl="1">
              <a:buFont typeface="Wingdings" pitchFamily="2" charset="2"/>
              <a:buChar char="Ø"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       links de clipes e programas musicais para uso em sala </a:t>
            </a:r>
          </a:p>
          <a:p>
            <a:pPr marL="320040" lvl="1" indent="0">
              <a:buNone/>
            </a:pPr>
            <a:r>
              <a:rPr lang="pt-BR" b="1" dirty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          de aula</a:t>
            </a:r>
            <a:endParaRPr lang="pt-BR" b="1" dirty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pt-BR" b="1" dirty="0" smtClean="0">
                <a:latin typeface="+mj-lt"/>
              </a:rPr>
              <a:t>livros didáticos de música na escola</a:t>
            </a:r>
          </a:p>
          <a:p>
            <a:r>
              <a:rPr lang="pt-BR" b="1" dirty="0" smtClean="0">
                <a:latin typeface="+mj-lt"/>
              </a:rPr>
              <a:t>PARA  SABER  MAIS– sugestões de artigos e links para ampliar conhecimentos teórico-práticos musicais</a:t>
            </a:r>
          </a:p>
          <a:p>
            <a:r>
              <a:rPr lang="pt-BR" b="1" dirty="0" smtClean="0">
                <a:latin typeface="+mj-lt"/>
              </a:rPr>
              <a:t>            Fóruns de discussão</a:t>
            </a:r>
          </a:p>
          <a:p>
            <a:endParaRPr lang="pt-BR" b="1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68021"/>
            <a:ext cx="432048" cy="53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m 4" descr="C:\Users\Neide Esperidião\AppData\Local\Microsoft\Windows\Temporary Internet Files\Content.IE5\U41MNXP9\MC900441976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586" y="3356992"/>
            <a:ext cx="401062" cy="346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MC900012911[1]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2586" y="3703551"/>
            <a:ext cx="401062" cy="3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87" y="5518623"/>
            <a:ext cx="776660" cy="69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m 7" descr="C:\Users\Neide Esperidião\AppData\Local\Microsoft\Windows\Temporary Internet Files\Content.IE5\U41MNXP9\MC900430313[1]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145" y="2054089"/>
            <a:ext cx="778882" cy="62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5983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296</Words>
  <Application>Microsoft Office PowerPoint</Application>
  <PresentationFormat>Apresentação na tela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Capital Próprio</vt:lpstr>
      <vt:lpstr>Musicalização nas escolas  Curso EaD</vt:lpstr>
      <vt:lpstr>Princípios norteadores do curso</vt:lpstr>
      <vt:lpstr>Organização dos conteúdos</vt:lpstr>
      <vt:lpstr>Organização dos conteúdos</vt:lpstr>
      <vt:lpstr>Organização dos conteúdos</vt:lpstr>
      <vt:lpstr>Organização dos conteúdos</vt:lpstr>
      <vt:lpstr>Organização das atividades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Musicalização nas escolas  Curso EaD</dc:title>
  <dc:creator>Yvone</dc:creator>
  <cp:lastModifiedBy>Yvone</cp:lastModifiedBy>
  <cp:revision>6</cp:revision>
  <dcterms:created xsi:type="dcterms:W3CDTF">2012-03-30T22:21:15Z</dcterms:created>
  <dcterms:modified xsi:type="dcterms:W3CDTF">2012-03-30T23:18:39Z</dcterms:modified>
</cp:coreProperties>
</file>