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6CDD-BDC1-4FBC-9C9C-12544A927314}" type="datetimeFigureOut">
              <a:rPr lang="pt-BR" smtClean="0"/>
              <a:t>13/09/2014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DD5-28A4-47AB-880B-2DE9E2C0F55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6CDD-BDC1-4FBC-9C9C-12544A927314}" type="datetimeFigureOut">
              <a:rPr lang="pt-BR" smtClean="0"/>
              <a:t>13/09/2014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DD5-28A4-47AB-880B-2DE9E2C0F55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6CDD-BDC1-4FBC-9C9C-12544A927314}" type="datetimeFigureOut">
              <a:rPr lang="pt-BR" smtClean="0"/>
              <a:t>13/09/2014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DD5-28A4-47AB-880B-2DE9E2C0F55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6CDD-BDC1-4FBC-9C9C-12544A927314}" type="datetimeFigureOut">
              <a:rPr lang="pt-BR" smtClean="0"/>
              <a:t>13/09/2014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DD5-28A4-47AB-880B-2DE9E2C0F55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6CDD-BDC1-4FBC-9C9C-12544A927314}" type="datetimeFigureOut">
              <a:rPr lang="pt-BR" smtClean="0"/>
              <a:t>13/09/2014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DD5-28A4-47AB-880B-2DE9E2C0F55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6CDD-BDC1-4FBC-9C9C-12544A927314}" type="datetimeFigureOut">
              <a:rPr lang="pt-BR" smtClean="0"/>
              <a:t>13/09/2014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DD5-28A4-47AB-880B-2DE9E2C0F55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6CDD-BDC1-4FBC-9C9C-12544A927314}" type="datetimeFigureOut">
              <a:rPr lang="pt-BR" smtClean="0"/>
              <a:t>13/09/2014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DD5-28A4-47AB-880B-2DE9E2C0F55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6CDD-BDC1-4FBC-9C9C-12544A927314}" type="datetimeFigureOut">
              <a:rPr lang="pt-BR" smtClean="0"/>
              <a:t>13/09/2014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DD5-28A4-47AB-880B-2DE9E2C0F55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6CDD-BDC1-4FBC-9C9C-12544A927314}" type="datetimeFigureOut">
              <a:rPr lang="pt-BR" smtClean="0"/>
              <a:t>13/09/2014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DD5-28A4-47AB-880B-2DE9E2C0F55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6CDD-BDC1-4FBC-9C9C-12544A927314}" type="datetimeFigureOut">
              <a:rPr lang="pt-BR" smtClean="0"/>
              <a:t>13/09/2014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DD5-28A4-47AB-880B-2DE9E2C0F55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6CDD-BDC1-4FBC-9C9C-12544A927314}" type="datetimeFigureOut">
              <a:rPr lang="pt-BR" smtClean="0"/>
              <a:t>13/09/2014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1DD5-28A4-47AB-880B-2DE9E2C0F55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16CDD-BDC1-4FBC-9C9C-12544A927314}" type="datetimeFigureOut">
              <a:rPr lang="pt-BR" smtClean="0"/>
              <a:t>13/09/2014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01DD5-28A4-47AB-880B-2DE9E2C0F55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des.unicamp.br/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20688"/>
            <a:ext cx="7812360" cy="585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29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011882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PARA VIVER E CONVIVER COM A SOCIEDADE GLOBALIZADA , NESTA NOVA SOCIEDADE QUE ESTÁ SENDO CONSTRUÍDA, A CONQUISTA DA FELICIDADE PARECE SER POSSÍVEL NA MEDIDA EM QUE SE DESENVOLVE COMPETÊNCIAS NA UTILIZAÇÃO DAS INOVAÇÕES TECNOLÓGICAS E NA AQUISIÇÃO DOS BENS MATERIAIS SUPÉRFLUOS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5869006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O NOME DESSA CRENÇA QUE DIA A DIA SE GENERALIZA, GARANTE A MANUTENÇÃO DA ORDEM NO ESPÍRITO DE TODOS E, A COESÃO NESSA ORDEM SOCIAL É A IDEOLOGIA</a:t>
            </a:r>
            <a:br>
              <a:rPr lang="pt-BR" b="1" dirty="0" smtClean="0"/>
            </a:br>
            <a:r>
              <a:rPr lang="pt-BR" b="1" dirty="0" smtClean="0"/>
              <a:t>A IDEOLOGIA PODE SER IDENTIFICADA COMO UM CONJUNTO DE CRENÇAS E VALORES QUE SE TORNAM PRINCÍPIOS DO COMPORTAMENTO SOCIAL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011882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NÃO HÁ COMO NEGAR COMO A ESCOLA  LOGO SE CONVERTE EM INSTRUMENTO E VÍTIMA DESSE MODO DE REDUCIONISMO DO PRÓPRIO MODO DE VIVER ATUAL</a:t>
            </a:r>
            <a:br>
              <a:rPr lang="pt-BR" b="1" dirty="0" smtClean="0"/>
            </a:br>
            <a:r>
              <a:rPr lang="pt-BR" b="1" dirty="0" smtClean="0"/>
              <a:t>ORA, COMO O PROBLEMA É QUE O REAL É HISTÓRICO E A HISTÓRIA É FEITA PELOS HOMENS, ESSA HISTÓRIA EM CONSTRUÇÃO ATROPELA A IDEOLOGIA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5869006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APESAR DE VIVERMOS NUM MUNDO QUASE ÀS AVESSAS, A ESPERANÇA AINDA NOS ACENA</a:t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>COMO A ESCOLA PODE DESENVOLVER, ORGANIZAR E AMPLIAR A CONSCIÊNCIA POLÍTICA DE EDUCADORES E EDUCANDOS A PARTIR DA PRÓPRIA PRÁTICA PEDAGÓGICA? 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5940444"/>
          </a:xfrm>
        </p:spPr>
        <p:txBody>
          <a:bodyPr/>
          <a:lstStyle/>
          <a:p>
            <a:r>
              <a:rPr lang="pt-BR" b="1" dirty="0" smtClean="0"/>
              <a:t>A REVISÃO E RECONSTRUÇÃO DA ESCOLA IMPLICA:</a:t>
            </a:r>
            <a:br>
              <a:rPr lang="pt-BR" b="1" dirty="0" smtClean="0"/>
            </a:br>
            <a:r>
              <a:rPr lang="pt-BR" b="1" dirty="0" smtClean="0"/>
              <a:t>-UMA REORIENTAÇÃO AMPLA E PRECISA DO CURRÍCULO</a:t>
            </a:r>
            <a:br>
              <a:rPr lang="pt-BR" b="1" dirty="0" smtClean="0"/>
            </a:br>
            <a:r>
              <a:rPr lang="pt-BR" b="1" dirty="0" smtClean="0"/>
              <a:t>-A RECONSIDERAÇÃO DO PROCESSO DE PLANEJAMENTO</a:t>
            </a:r>
            <a:br>
              <a:rPr lang="pt-BR" b="1" dirty="0" smtClean="0"/>
            </a:br>
            <a:r>
              <a:rPr lang="pt-BR" b="1" dirty="0" smtClean="0"/>
              <a:t>-A METODOLOGIA DE ENSINO COMO UMA POLÍTICA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5869006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INSTRUMENTOS PARA A DEMOCRATIZAÇÃO DA ESCOLA</a:t>
            </a: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>- O PROJETO PEDAGÓGICO</a:t>
            </a:r>
            <a:br>
              <a:rPr lang="pt-BR" b="1" dirty="0" smtClean="0"/>
            </a:br>
            <a:r>
              <a:rPr lang="pt-BR" b="1" dirty="0" smtClean="0"/>
              <a:t>- A PARTICIPAÇÃO COMO OBJETIVO</a:t>
            </a:r>
            <a:br>
              <a:rPr lang="pt-BR" b="1" dirty="0" smtClean="0"/>
            </a:br>
            <a:r>
              <a:rPr lang="pt-BR" b="1" dirty="0" smtClean="0"/>
              <a:t>- A INCLUSÃO DE TODOS</a:t>
            </a:r>
            <a:br>
              <a:rPr lang="pt-BR" b="1" dirty="0" smtClean="0"/>
            </a:br>
            <a:r>
              <a:rPr lang="pt-BR" b="1" dirty="0" smtClean="0"/>
              <a:t>-A CONSTRUÇÃO DA AUTONOMIA</a:t>
            </a:r>
            <a:br>
              <a:rPr lang="pt-BR" b="1" dirty="0" smtClean="0"/>
            </a:br>
            <a:r>
              <a:rPr lang="pt-BR" b="1" dirty="0" smtClean="0"/>
              <a:t>-A GESTÃO ESCOLAR PARTICIPATIVA</a:t>
            </a:r>
            <a:br>
              <a:rPr lang="pt-BR" b="1" dirty="0" smtClean="0"/>
            </a:br>
            <a:r>
              <a:rPr lang="pt-BR" b="1" dirty="0" smtClean="0"/>
              <a:t>-A FORMAÇÃO PERMANENTE DO EDUCADOR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083320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DE QUALQUER FORMA, O QUE É FUNDAMENTAL  NA EDUCAÇÃO ESCOLAR É QUE ELA SEJA CAPAZ DE INCORPORAR , EM SEU PROCESSO PEDAGÓGICO, O DESENVOLVIMENTO DE AÇÕES DE CONHECIMENTO QUE LEVEM OS INDIVÍDUOS  A </a:t>
            </a:r>
            <a:br>
              <a:rPr lang="pt-BR" sz="3200" b="1" dirty="0" smtClean="0"/>
            </a:br>
            <a:r>
              <a:rPr lang="pt-BR" sz="3200" b="1" dirty="0" smtClean="0"/>
              <a:t>- DESENVOLVER A CURIOSIDADE PARA CONHECER O MUNDO</a:t>
            </a:r>
            <a:br>
              <a:rPr lang="pt-BR" sz="3200" b="1" dirty="0" smtClean="0"/>
            </a:br>
            <a:r>
              <a:rPr lang="pt-BR" sz="3200" b="1" dirty="0" smtClean="0"/>
              <a:t>-DESENVOLVER INTERESSE POR SE CONHECEREM COMO SUJEITOS  CAPAZES DE CONHECER, DE AGIR NO MUNDO E DE TRANSFORMÁ-LO </a:t>
            </a:r>
            <a:endParaRPr lang="pt-B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6083320"/>
          </a:xfrm>
        </p:spPr>
        <p:txBody>
          <a:bodyPr/>
          <a:lstStyle/>
          <a:p>
            <a:r>
              <a:rPr lang="pt-BR" b="1" dirty="0" smtClean="0"/>
              <a:t>EDUCAÇÃO E POLÍTICA</a:t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sz="3200" b="1" dirty="0" smtClean="0"/>
              <a:t>ORGANIZADO POR </a:t>
            </a:r>
            <a:r>
              <a:rPr lang="pt-BR" sz="3200" b="1" dirty="0" err="1" smtClean="0"/>
              <a:t>Olgair</a:t>
            </a:r>
            <a:r>
              <a:rPr lang="pt-BR" sz="3200" b="1" dirty="0" smtClean="0"/>
              <a:t> Gomes Garcia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6083320"/>
          </a:xfrm>
        </p:spPr>
        <p:txBody>
          <a:bodyPr/>
          <a:lstStyle/>
          <a:p>
            <a:r>
              <a:rPr lang="pt-BR" b="1" dirty="0" smtClean="0"/>
              <a:t>QUANDO SE ABORDA A QUESTÃO DA POLÍTICA E SUA RELAÇÃO COM A EDUCAÇÃO, UM PRIMEIRO PONTO QUE ASSUSTA É A AUSÊNCIA DE UMA ARGUMENTAÇÃO SEGURA E CRÍTICA POR PARTE DA QUASE TOTALIDADE DOS EDUCADORES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08332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QUANDO SE OBSERVA A MAIORIA DAS ESCOLAS NOS DIAS ATUAIS O QUE LOGO CHAMA A ATENÇÃO É A QUASE UNÂNIME CONSTATAÇÃO DE QUE O EIXO EM TORNO DO QUAL TODA A DINÂMICA DO TRABALHO ESCOLAR SE ORIENTA É A ORGANIZAÇÃO E FUNCIONAMENTO DAS UNIDADES ESCOLARES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011882"/>
          </a:xfrm>
        </p:spPr>
        <p:txBody>
          <a:bodyPr/>
          <a:lstStyle/>
          <a:p>
            <a:r>
              <a:rPr lang="pt-BR" b="1" dirty="0" smtClean="0"/>
              <a:t>ESSA COMPREENSÃO A RESPEITO DA ESCOLA TEM CONSEQUÊNCIAS MUITO SÉRIAS POIS, QUANDO NÃO SE COLOCA O CENTRO DA GRAVIDADE DO ATO EDUCATIVO NA FORMAÇÃO DO EDUCANDO, LANÇA-SE PARA FORA DO ATO EDUCATIVO A PRÓPRIA VIDA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0260" y="274638"/>
            <a:ext cx="8258204" cy="6083320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ASSIM SENDO, TENDE A SE CONVERTER EM FALSIDADE UMA EDUCAÇÃO ESCOLAR QUE NÃO CONCORRA PARA QUE OS EDUCANDOS COMPREENDAM O MUNDO VIVIDO E SUAS CONTRADIÇÕES, AS FORÇAS SOCIAIS EM LUTA, O DESEJO DE PODER QUE GOVERNA AS RELAÇÕES ENTRE OS HOMENS E O MASCARAMENTO DOS INTERESSES PELA MISTIFICAÇÃO DA LINGUAGEM</a:t>
            </a:r>
            <a:endParaRPr lang="pt-B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6011882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É CERTO QUE OS CAMINHOS DA EDUCAÇÃO SÃO INTERMINÁVEIS POIS QUE A EDUCAÇÃO É DO TAMANHO DA VIDA.</a:t>
            </a:r>
            <a:br>
              <a:rPr lang="pt-BR" b="1" dirty="0" smtClean="0"/>
            </a:br>
            <a:r>
              <a:rPr lang="pt-BR" b="1" dirty="0" smtClean="0"/>
              <a:t>A PERGUNTA QUE SE COLOCA É:</a:t>
            </a:r>
            <a:br>
              <a:rPr lang="pt-BR" b="1" dirty="0" smtClean="0"/>
            </a:br>
            <a:r>
              <a:rPr lang="pt-BR" b="1" dirty="0" smtClean="0"/>
              <a:t>QUAIS OS CAMINHOS PARA A CONSTRUÇÃO DA ESCOLA NECESSÁRIA ÀS CRIANÇAS E JOVENS DO BRASIL HOJE?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420888"/>
            <a:ext cx="9144000" cy="2132856"/>
          </a:xfrm>
        </p:spPr>
        <p:txBody>
          <a:bodyPr>
            <a:noAutofit/>
          </a:bodyPr>
          <a:lstStyle/>
          <a:p>
            <a:r>
              <a:rPr lang="pt-BR" sz="5600" dirty="0" smtClean="0">
                <a:hlinkClick r:id="rId2"/>
              </a:rPr>
              <a:t>http://www.cedes.unicamp.br</a:t>
            </a:r>
            <a:r>
              <a:rPr lang="pt-BR" sz="5600" dirty="0" smtClean="0"/>
              <a:t/>
            </a:r>
            <a:br>
              <a:rPr lang="pt-BR" sz="5600" dirty="0" smtClean="0"/>
            </a:br>
            <a:r>
              <a:rPr lang="pt-BR" sz="5600" dirty="0"/>
              <a:t/>
            </a:r>
            <a:br>
              <a:rPr lang="pt-BR" sz="5600" dirty="0"/>
            </a:br>
            <a:r>
              <a:rPr lang="pt-BR" sz="5600" dirty="0" smtClean="0"/>
              <a:t>vol.31 – pg. 83  </a:t>
            </a:r>
            <a:br>
              <a:rPr lang="pt-BR" sz="5600" dirty="0" smtClean="0"/>
            </a:br>
            <a:r>
              <a:rPr lang="pt-BR" sz="5600" dirty="0" smtClean="0"/>
              <a:t>  janeiro – abril 2011</a:t>
            </a:r>
            <a:endParaRPr lang="pt-BR" sz="5600" dirty="0"/>
          </a:p>
        </p:txBody>
      </p:sp>
    </p:spTree>
    <p:extLst>
      <p:ext uri="{BB962C8B-B14F-4D97-AF65-F5344CB8AC3E}">
        <p14:creationId xmlns:p14="http://schemas.microsoft.com/office/powerpoint/2010/main" val="291326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5940444"/>
          </a:xfrm>
        </p:spPr>
        <p:txBody>
          <a:bodyPr/>
          <a:lstStyle/>
          <a:p>
            <a:r>
              <a:rPr lang="pt-BR" b="1" dirty="0" smtClean="0"/>
              <a:t>SE A LÓGICA QUE INSPIRA A DINÂMICA DA SOCIEDADE HOJE É EXPANDIR, DIVERSIFICAR, MODERNIZAR-SE COM OS NOVOS APARATOS TÉCNOLÓGICOS, PODERÁ SER A MESMA QUE INSPIRA A VIDA ESCOLAR?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387</Words>
  <Application>Microsoft Office PowerPoint</Application>
  <PresentationFormat>Apresentação na tela (4:3)</PresentationFormat>
  <Paragraphs>15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Apresentação do PowerPoint</vt:lpstr>
      <vt:lpstr>EDUCAÇÃO E POLÍTICA  ORGANIZADO POR Olgair Gomes Garcia</vt:lpstr>
      <vt:lpstr>QUANDO SE ABORDA A QUESTÃO DA POLÍTICA E SUA RELAÇÃO COM A EDUCAÇÃO, UM PRIMEIRO PONTO QUE ASSUSTA É A AUSÊNCIA DE UMA ARGUMENTAÇÃO SEGURA E CRÍTICA POR PARTE DA QUASE TOTALIDADE DOS EDUCADORES</vt:lpstr>
      <vt:lpstr>QUANDO SE OBSERVA A MAIORIA DAS ESCOLAS NOS DIAS ATUAIS O QUE LOGO CHAMA A ATENÇÃO É A QUASE UNÂNIME CONSTATAÇÃO DE QUE O EIXO EM TORNO DO QUAL TODA A DINÂMICA DO TRABALHO ESCOLAR SE ORIENTA É A ORGANIZAÇÃO E FUNCIONAMENTO DAS UNIDADES ESCOLARES</vt:lpstr>
      <vt:lpstr>ESSA COMPREENSÃO A RESPEITO DA ESCOLA TEM CONSEQUÊNCIAS MUITO SÉRIAS POIS, QUANDO NÃO SE COLOCA O CENTRO DA GRAVIDADE DO ATO EDUCATIVO NA FORMAÇÃO DO EDUCANDO, LANÇA-SE PARA FORA DO ATO EDUCATIVO A PRÓPRIA VIDA</vt:lpstr>
      <vt:lpstr>ASSIM SENDO, TENDE A SE CONVERTER EM FALSIDADE UMA EDUCAÇÃO ESCOLAR QUE NÃO CONCORRA PARA QUE OS EDUCANDOS COMPREENDAM O MUNDO VIVIDO E SUAS CONTRADIÇÕES, AS FORÇAS SOCIAIS EM LUTA, O DESEJO DE PODER QUE GOVERNA AS RELAÇÕES ENTRE OS HOMENS E O MASCARAMENTO DOS INTERESSES PELA MISTIFICAÇÃO DA LINGUAGEM</vt:lpstr>
      <vt:lpstr>É CERTO QUE OS CAMINHOS DA EDUCAÇÃO SÃO INTERMINÁVEIS POIS QUE A EDUCAÇÃO É DO TAMANHO DA VIDA. A PERGUNTA QUE SE COLOCA É: QUAIS OS CAMINHOS PARA A CONSTRUÇÃO DA ESCOLA NECESSÁRIA ÀS CRIANÇAS E JOVENS DO BRASIL HOJE?</vt:lpstr>
      <vt:lpstr>http://www.cedes.unicamp.br  vol.31 – pg. 83     janeiro – abril 2011</vt:lpstr>
      <vt:lpstr>SE A LÓGICA QUE INSPIRA A DINÂMICA DA SOCIEDADE HOJE É EXPANDIR, DIVERSIFICAR, MODERNIZAR-SE COM OS NOVOS APARATOS TÉCNOLÓGICOS, PODERÁ SER A MESMA QUE INSPIRA A VIDA ESCOLAR?</vt:lpstr>
      <vt:lpstr>PARA VIVER E CONVIVER COM A SOCIEDADE GLOBALIZADA , NESTA NOVA SOCIEDADE QUE ESTÁ SENDO CONSTRUÍDA, A CONQUISTA DA FELICIDADE PARECE SER POSSÍVEL NA MEDIDA EM QUE SE DESENVOLVE COMPETÊNCIAS NA UTILIZAÇÃO DAS INOVAÇÕES TECNOLÓGICAS E NA AQUISIÇÃO DOS BENS MATERIAIS SUPÉRFLUOS</vt:lpstr>
      <vt:lpstr>O NOME DESSA CRENÇA QUE DIA A DIA SE GENERALIZA, GARANTE A MANUTENÇÃO DA ORDEM NO ESPÍRITO DE TODOS E, A COESÃO NESSA ORDEM SOCIAL É A IDEOLOGIA A IDEOLOGIA PODE SER IDENTIFICADA COMO UM CONJUNTO DE CRENÇAS E VALORES QUE SE TORNAM PRINCÍPIOS DO COMPORTAMENTO SOCIAL</vt:lpstr>
      <vt:lpstr>NÃO HÁ COMO NEGAR COMO A ESCOLA  LOGO SE CONVERTE EM INSTRUMENTO E VÍTIMA DESSE MODO DE REDUCIONISMO DO PRÓPRIO MODO DE VIVER ATUAL ORA, COMO O PROBLEMA É QUE O REAL É HISTÓRICO E A HISTÓRIA É FEITA PELOS HOMENS, ESSA HISTÓRIA EM CONSTRUÇÃO ATROPELA A IDEOLOGIA</vt:lpstr>
      <vt:lpstr>APESAR DE VIVERMOS NUM MUNDO QUASE ÀS AVESSAS, A ESPERANÇA AINDA NOS ACENA  COMO A ESCOLA PODE DESENVOLVER, ORGANIZAR E AMPLIAR A CONSCIÊNCIA POLÍTICA DE EDUCADORES E EDUCANDOS A PARTIR DA PRÓPRIA PRÁTICA PEDAGÓGICA? </vt:lpstr>
      <vt:lpstr>A REVISÃO E RECONSTRUÇÃO DA ESCOLA IMPLICA: -UMA REORIENTAÇÃO AMPLA E PRECISA DO CURRÍCULO -A RECONSIDERAÇÃO DO PROCESSO DE PLANEJAMENTO -A METODOLOGIA DE ENSINO COMO UMA POLÍTICA</vt:lpstr>
      <vt:lpstr>INSTRUMENTOS PARA A DEMOCRATIZAÇÃO DA ESCOLA - O PROJETO PEDAGÓGICO - A PARTICIPAÇÃO COMO OBJETIVO - A INCLUSÃO DE TODOS -A CONSTRUÇÃO DA AUTONOMIA -A GESTÃO ESCOLAR PARTICIPATIVA -A FORMAÇÃO PERMANENTE DO EDUCADOR</vt:lpstr>
      <vt:lpstr>DE QUALQUER FORMA, O QUE É FUNDAMENTAL  NA EDUCAÇÃO ESCOLAR É QUE ELA SEJA CAPAZ DE INCORPORAR , EM SEU PROCESSO PEDAGÓGICO, O DESENVOLVIMENTO DE AÇÕES DE CONHECIMENTO QUE LEVEM OS INDIVÍDUOS  A  - DESENVOLVER A CURIOSIDADE PARA CONHECER O MUNDO -DESENVOLVER INTERESSE POR SE CONHECEREM COMO SUJEITOS  CAPAZES DE CONHECER, DE AGIR NO MUNDO E DE TRANSFORMÁ-LO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EDUCAÇÃO E POLÍTICA  ORGANIZADO POR Olgair Gomes Garcia</dc:title>
  <dc:creator>USUARIO</dc:creator>
  <cp:lastModifiedBy>NovaEra</cp:lastModifiedBy>
  <cp:revision>29</cp:revision>
  <dcterms:created xsi:type="dcterms:W3CDTF">2014-09-10T17:20:59Z</dcterms:created>
  <dcterms:modified xsi:type="dcterms:W3CDTF">2014-09-13T14:07:21Z</dcterms:modified>
</cp:coreProperties>
</file>