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02B8172-C7D1-46E0-BEEF-D2E4D0D9D07F}" type="datetimeFigureOut">
              <a:rPr lang="pt-BR" smtClean="0"/>
              <a:pPr/>
              <a:t>13/09/2014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AFC546F-7589-4A2A-BAE8-DB7C3171B11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B8172-C7D1-46E0-BEEF-D2E4D0D9D07F}" type="datetimeFigureOut">
              <a:rPr lang="pt-BR" smtClean="0"/>
              <a:pPr/>
              <a:t>13/09/2014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C546F-7589-4A2A-BAE8-DB7C3171B11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154758"/>
          </a:xfrm>
        </p:spPr>
        <p:txBody>
          <a:bodyPr/>
          <a:lstStyle/>
          <a:p>
            <a:r>
              <a:rPr lang="pt-BR" b="1" dirty="0" smtClean="0"/>
              <a:t>A EDUCAÇÃO E A FORMAÇÃO HUMANA</a:t>
            </a:r>
            <a:br>
              <a:rPr lang="pt-BR" b="1" dirty="0" smtClean="0"/>
            </a:br>
            <a:r>
              <a:rPr lang="pt-BR" b="1" dirty="0"/>
              <a:t/>
            </a:r>
            <a:br>
              <a:rPr lang="pt-BR" b="1" dirty="0"/>
            </a:br>
            <a:r>
              <a:rPr lang="pt-BR" sz="2800" b="1" dirty="0" smtClean="0"/>
              <a:t>ORGANIZADO POR OLGAIR GOMES GARCIA</a:t>
            </a:r>
            <a:endParaRPr lang="pt-B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274638"/>
            <a:ext cx="8329642" cy="6011882"/>
          </a:xfrm>
        </p:spPr>
        <p:txBody>
          <a:bodyPr>
            <a:normAutofit fontScale="90000"/>
          </a:bodyPr>
          <a:lstStyle/>
          <a:p>
            <a:r>
              <a:rPr lang="pt-BR" b="1" dirty="0" smtClean="0"/>
              <a:t>“GOSTARIA DE APRESENTAR MINHA CONCEPÇÃO INICIAL DE EDUCAÇÃO . EVIDENTEMENTE NÃO A CHAMADA MODELAGEM DE PESSOAS, PORQUE NÃO TEMOS O DIREITO DE MODELAR PESSOAS A PARTIR DO SEU EXTERIOR; TAMPOUCO A TRANSMISSÃO DE CONHECIMENTOS, CUJA CARACTERÍSTICA DE COISA MORTA JÁ FOI MAIS DO QUE DESTACADA,</a:t>
            </a:r>
            <a:endParaRPr lang="pt-B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011882"/>
          </a:xfrm>
        </p:spPr>
        <p:txBody>
          <a:bodyPr>
            <a:normAutofit fontScale="90000"/>
          </a:bodyPr>
          <a:lstStyle/>
          <a:p>
            <a:r>
              <a:rPr lang="pt-BR" b="1" dirty="0" smtClean="0"/>
              <a:t>MAS A PRODUÇÃO DE UMA CONSCIÊNCIA VERDADEIRA. ISTO SERIA, INCLUSIVE DA MAIOR IMPORTÂNCIA POLÍTICA, É UMA EXIGÊNCIA POLÍTICA. UMA DEMOCRACIA COM O DEVER DE NÃO APENAS FUNCIONAR, MAS OPERAR CONFORME SEU CONCEITO, DEMANDA PESSOAS EMANCIPADAS”</a:t>
            </a:r>
            <a:br>
              <a:rPr lang="pt-BR" b="1" dirty="0" smtClean="0"/>
            </a:br>
            <a:r>
              <a:rPr lang="pt-BR" sz="2800" b="1" dirty="0" smtClean="0"/>
              <a:t>(ADORNO, W. EDUCAÇÃO E EMANCIPAÇÃO , RIO DE JANEIRO, PAZ E TERRA, 1995)</a:t>
            </a:r>
            <a:endParaRPr lang="pt-B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083320"/>
          </a:xfrm>
        </p:spPr>
        <p:txBody>
          <a:bodyPr>
            <a:noAutofit/>
          </a:bodyPr>
          <a:lstStyle/>
          <a:p>
            <a:r>
              <a:rPr lang="pt-BR" sz="3600" b="1" dirty="0" smtClean="0"/>
              <a:t>ENTENDENDO QUE A ESCOLA NÃO É O ÚNICO ESPAÇO DE FORMAÇÃO, DE APRENDIZADO E DE CULTURA, A FORMAÇÃO HUMANA MAIS ABRANGENTE PRECISA SER ENTENDIDA EM SEUS SENTIDOS PLENOS DE EMANCIPAÇÃO PESSOAL E PARTICIPAÇÃO ATIVA NA CONSTRUÇÃO DE UMA SOCIEDADE DEMOCRÁTICA, CONJUNTAMENTE COM O DESENVOLVIMENTO E APROPRIAÇÃO CRÍTICA DO CONHECIMENTO CIENTÍFICO E TECNOLÓGICO </a:t>
            </a:r>
            <a:endParaRPr lang="pt-BR"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274638"/>
            <a:ext cx="8329642" cy="6083320"/>
          </a:xfrm>
        </p:spPr>
        <p:txBody>
          <a:bodyPr>
            <a:normAutofit fontScale="90000"/>
          </a:bodyPr>
          <a:lstStyle/>
          <a:p>
            <a:r>
              <a:rPr lang="pt-BR" b="1" dirty="0" smtClean="0"/>
              <a:t>COMO VEM SENDO CONSIDERADA,  NA EDUCAÇÃO ESCOLAR, A CONCEPÇÃO DE FORMAÇÃO HUMANA?</a:t>
            </a:r>
            <a:br>
              <a:rPr lang="pt-BR" b="1" dirty="0" smtClean="0"/>
            </a:br>
            <a:r>
              <a:rPr lang="pt-BR" b="1" dirty="0" smtClean="0"/>
              <a:t>FORMAÇÃO HUMANA PARA QUEM? COMO?</a:t>
            </a:r>
            <a:br>
              <a:rPr lang="pt-BR" b="1" dirty="0" smtClean="0"/>
            </a:br>
            <a:r>
              <a:rPr lang="pt-BR" b="1" smtClean="0"/>
              <a:t>É POSSÍVEL PENSAR EM AUTONOMIA DA ESCOLA, DO EDUCADOR, DOS ESTUDANTES?</a:t>
            </a:r>
            <a:endParaRPr lang="pt-B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274638"/>
            <a:ext cx="8329642" cy="6083320"/>
          </a:xfrm>
        </p:spPr>
        <p:txBody>
          <a:bodyPr>
            <a:normAutofit/>
          </a:bodyPr>
          <a:lstStyle/>
          <a:p>
            <a:r>
              <a:rPr lang="pt-BR" sz="3600" b="1" dirty="0" smtClean="0"/>
              <a:t>INDAGAR QUEM SOMOS HOJE E O QUE SEREMOS AMANHÃ, SIGNIFICA SOBRETUDO INQUIRIR PROCESSOS DE FORMAÇÃO HUMANA</a:t>
            </a:r>
            <a:br>
              <a:rPr lang="pt-BR" sz="3600" b="1" dirty="0" smtClean="0"/>
            </a:br>
            <a:r>
              <a:rPr lang="pt-BR" sz="3600" b="1" dirty="0" smtClean="0"/>
              <a:t>ASSIM, NA LUTA POR HUMANIZAÇÃO NA EDUCAÇÃO ESCOLAR,  CADA VEZ COM MAIOR INTENSIDADE SÃO QUESTIONADAS, AO LADO DAS PRÁTICAS PEDAGÓGICAS, AS PRÁTICAS CULTURAIS E AS FORMAS DE SOCIABILIDADE</a:t>
            </a:r>
            <a:endParaRPr lang="pt-BR"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011882"/>
          </a:xfrm>
        </p:spPr>
        <p:txBody>
          <a:bodyPr>
            <a:normAutofit/>
          </a:bodyPr>
          <a:lstStyle/>
          <a:p>
            <a:r>
              <a:rPr lang="pt-BR" sz="3200" b="1" dirty="0" smtClean="0"/>
              <a:t>SE NA CONTEMPORANEIDADE A SUBJETIVIDADE É FRAGMENTÁRIA E INCOMPLETA, CONFIGURANDO IDENTIDADES MÓVEIS, MULTIMODULADAS, HÍBRIDAS E EM PERMANENTE DESCONSTRUÇÃO E TRANSFORMAÇÃO, COMO PENSAR A EDUCAÇÃO DO FUTURO QUANDO O DISCURSO CORRENTE É O DO PENSAMENTO ÚNICO, DE SOLUÇÃO ÚNICA E CONSEQUENTEMENTE DE ABANDONO DO PENSAMENTO UTÓPICO?</a:t>
            </a:r>
            <a:endParaRPr lang="pt-BR"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083320"/>
          </a:xfrm>
        </p:spPr>
        <p:txBody>
          <a:bodyPr/>
          <a:lstStyle/>
          <a:p>
            <a:r>
              <a:rPr lang="pt-BR" b="1" dirty="0" smtClean="0"/>
              <a:t>UM PRIMEIRO PASSO É AMPLIAR NOSSA COMPREENSÃO A RESPEITO DAS CRIANÇAS E JOVENS FRENTE ÀS CONDIÇÕES DE VIDA E DE EXPERIÊNCIA TÃO VARIADAS  NA SOCIEDADE CONTEMPORÂNEA</a:t>
            </a:r>
            <a:endParaRPr lang="pt-B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274638"/>
            <a:ext cx="8186766" cy="6083320"/>
          </a:xfrm>
        </p:spPr>
        <p:txBody>
          <a:bodyPr>
            <a:normAutofit fontScale="90000"/>
          </a:bodyPr>
          <a:lstStyle/>
          <a:p>
            <a:r>
              <a:rPr lang="pt-BR" b="1" dirty="0" smtClean="0"/>
              <a:t>REFLETINDO SOBRE ISSO, O OBJETO DE NOSSOS ESFORÇOS EM FAVOR DE UMA EDUCAÇÃO HUMANIZADA, COLOCA A HUMANIZAÇÃO COMO POSSIBILIDADE AFIRMADA NO ANSEIO POR LIBERDADE E JUSTIÇA NO PLANO ÉTICO E DAS RELAÇÕES INTERPESSOAIS</a:t>
            </a:r>
            <a:endParaRPr lang="pt-B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011882"/>
          </a:xfrm>
        </p:spPr>
        <p:txBody>
          <a:bodyPr>
            <a:normAutofit fontScale="90000"/>
          </a:bodyPr>
          <a:lstStyle/>
          <a:p>
            <a:r>
              <a:rPr lang="pt-BR" b="1" dirty="0" smtClean="0"/>
              <a:t> UMA IMPLICAÇAO DO EXPOSTO ATÉ AQUI, É O FATO DE QUE DEVEMOS VOLTAR A PENSAR E QUERER A TRANSFORMAÇÃO SOCIAL EMACIPATÓRIA,  A PARTIR DO RECONHECIMENTO DE QUE, ESTA TEM COMO CONDIÇÃO, A RECONSTRUÇÃO DA TENSÃO ENTRE REGULAÇÃO E EMANCIPAÇÃO SOCIAIS </a:t>
            </a:r>
            <a:endParaRPr lang="pt-B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274638"/>
            <a:ext cx="8258204" cy="6011882"/>
          </a:xfrm>
        </p:spPr>
        <p:txBody>
          <a:bodyPr>
            <a:normAutofit fontScale="90000"/>
          </a:bodyPr>
          <a:lstStyle/>
          <a:p>
            <a:r>
              <a:rPr lang="pt-BR" b="1" dirty="0" smtClean="0"/>
              <a:t>EDUCAÇÃO PARA QUE? PARA ONDE A EDUCAÇÃO DEVE SE ORIENTAR? </a:t>
            </a:r>
            <a:br>
              <a:rPr lang="pt-BR" b="1" dirty="0" smtClean="0"/>
            </a:br>
            <a:r>
              <a:rPr lang="pt-BR" b="1" dirty="0" smtClean="0"/>
              <a:t>SÃO PERGUNTAS INSISTENTES  PARA OBRIGAR AO DESENVOLVIMENTO DE UMA REFLEXÃO MAIS PROFUNDA A CERCA DAS VISÕES ESTREITAS E PARCIAIS DA EDUCAÇÃO E QUE, NO CONTRAPONTO, FIXAM A FUNÇÃO EDUCACIONAL COMO UMA EXIGÊNCIA POLÍTICA.</a:t>
            </a:r>
            <a:endParaRPr lang="pt-B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076" y="428604"/>
            <a:ext cx="8715404" cy="5940444"/>
          </a:xfrm>
        </p:spPr>
        <p:txBody>
          <a:bodyPr>
            <a:normAutofit fontScale="90000"/>
          </a:bodyPr>
          <a:lstStyle/>
          <a:p>
            <a:r>
              <a:rPr lang="pt-BR" b="1" dirty="0" smtClean="0"/>
              <a:t>O COMPROMISSO, COM A EXIGÊNCIA POLÍTICA NO ÂMBITO EDUCACIONAL, APARECE ENTÃO COMO UM REQUISITO QUE PRECISA SER ASSUMIDO POR NÓS, NO SENTIDO DE DESENVOLVERMOS NOSSAS POSSIBILIDADES DE CONSTRUIR UTOPIAS E DE FORJAR UM FUTURO EM DIREÇÃO DE UMA SOCIEDADE MAIS JUSTA , MAIS IGUALITÁRIA E PLENAMENTE DEMOCRÁTICA</a:t>
            </a:r>
            <a:endParaRPr lang="pt-B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500042"/>
            <a:ext cx="8301038" cy="5857916"/>
          </a:xfrm>
        </p:spPr>
        <p:txBody>
          <a:bodyPr>
            <a:normAutofit fontScale="90000"/>
          </a:bodyPr>
          <a:lstStyle/>
          <a:p>
            <a:r>
              <a:rPr lang="pt-BR" b="1" dirty="0" smtClean="0"/>
              <a:t>A QUESTÃO DA EDUCAÇÃO E DA FORMAÇÃO HUMANA, NOS PROCESSOS SOCIOCULTURAIS E ESCOLARES NA CONTEMPARANEIDADE É, DESSA MANEIRA, TOMADA PARA DISCUSSÃO DE CONCEPÇÕES E PRÁTICAS QUE CONTRIBUAM PARA A FORMULAÇÃO DE PLANOS E AÇÕES EDUCATIVAS</a:t>
            </a:r>
            <a:endParaRPr lang="pt-B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442</Words>
  <Application>Microsoft Office PowerPoint</Application>
  <PresentationFormat>Apresentação na tela (4:3)</PresentationFormat>
  <Paragraphs>13</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A EDUCAÇÃO E A FORMAÇÃO HUMANA  ORGANIZADO POR OLGAIR GOMES GARCIA</vt:lpstr>
      <vt:lpstr>INDAGAR QUEM SOMOS HOJE E O QUE SEREMOS AMANHÃ, SIGNIFICA SOBRETUDO INQUIRIR PROCESSOS DE FORMAÇÃO HUMANA ASSIM, NA LUTA POR HUMANIZAÇÃO NA EDUCAÇÃO ESCOLAR,  CADA VEZ COM MAIOR INTENSIDADE SÃO QUESTIONADAS, AO LADO DAS PRÁTICAS PEDAGÓGICAS, AS PRÁTICAS CULTURAIS E AS FORMAS DE SOCIABILIDADE</vt:lpstr>
      <vt:lpstr>SE NA CONTEMPORANEIDADE A SUBJETIVIDADE É FRAGMENTÁRIA E INCOMPLETA, CONFIGURANDO IDENTIDADES MÓVEIS, MULTIMODULADAS, HÍBRIDAS E EM PERMANENTE DESCONSTRUÇÃO E TRANSFORMAÇÃO, COMO PENSAR A EDUCAÇÃO DO FUTURO QUANDO O DISCURSO CORRENTE É O DO PENSAMENTO ÚNICO, DE SOLUÇÃO ÚNICA E CONSEQUENTEMENTE DE ABANDONO DO PENSAMENTO UTÓPICO?</vt:lpstr>
      <vt:lpstr>UM PRIMEIRO PASSO É AMPLIAR NOSSA COMPREENSÃO A RESPEITO DAS CRIANÇAS E JOVENS FRENTE ÀS CONDIÇÕES DE VIDA E DE EXPERIÊNCIA TÃO VARIADAS  NA SOCIEDADE CONTEMPORÂNEA</vt:lpstr>
      <vt:lpstr>REFLETINDO SOBRE ISSO, O OBJETO DE NOSSOS ESFORÇOS EM FAVOR DE UMA EDUCAÇÃO HUMANIZADA, COLOCA A HUMANIZAÇÃO COMO POSSIBILIDADE AFIRMADA NO ANSEIO POR LIBERDADE E JUSTIÇA NO PLANO ÉTICO E DAS RELAÇÕES INTERPESSOAIS</vt:lpstr>
      <vt:lpstr> UMA IMPLICAÇAO DO EXPOSTO ATÉ AQUI, É O FATO DE QUE DEVEMOS VOLTAR A PENSAR E QUERER A TRANSFORMAÇÃO SOCIAL EMACIPATÓRIA,  A PARTIR DO RECONHECIMENTO DE QUE, ESTA TEM COMO CONDIÇÃO, A RECONSTRUÇÃO DA TENSÃO ENTRE REGULAÇÃO E EMANCIPAÇÃO SOCIAIS </vt:lpstr>
      <vt:lpstr>EDUCAÇÃO PARA QUE? PARA ONDE A EDUCAÇÃO DEVE SE ORIENTAR?  SÃO PERGUNTAS INSISTENTES  PARA OBRIGAR AO DESENVOLVIMENTO DE UMA REFLEXÃO MAIS PROFUNDA A CERCA DAS VISÕES ESTREITAS E PARCIAIS DA EDUCAÇÃO E QUE, NO CONTRAPONTO, FIXAM A FUNÇÃO EDUCACIONAL COMO UMA EXIGÊNCIA POLÍTICA.</vt:lpstr>
      <vt:lpstr>O COMPROMISSO, COM A EXIGÊNCIA POLÍTICA NO ÂMBITO EDUCACIONAL, APARECE ENTÃO COMO UM REQUISITO QUE PRECISA SER ASSUMIDO POR NÓS, NO SENTIDO DE DESENVOLVERMOS NOSSAS POSSIBILIDADES DE CONSTRUIR UTOPIAS E DE FORJAR UM FUTURO EM DIREÇÃO DE UMA SOCIEDADE MAIS JUSTA , MAIS IGUALITÁRIA E PLENAMENTE DEMOCRÁTICA</vt:lpstr>
      <vt:lpstr>A QUESTÃO DA EDUCAÇÃO E DA FORMAÇÃO HUMANA, NOS PROCESSOS SOCIOCULTURAIS E ESCOLARES NA CONTEMPARANEIDADE É, DESSA MANEIRA, TOMADA PARA DISCUSSÃO DE CONCEPÇÕES E PRÁTICAS QUE CONTRIBUAM PARA A FORMULAÇÃO DE PLANOS E AÇÕES EDUCATIVAS</vt:lpstr>
      <vt:lpstr>“GOSTARIA DE APRESENTAR MINHA CONCEPÇÃO INICIAL DE EDUCAÇÃO . EVIDENTEMENTE NÃO A CHAMADA MODELAGEM DE PESSOAS, PORQUE NÃO TEMOS O DIREITO DE MODELAR PESSOAS A PARTIR DO SEU EXTERIOR; TAMPOUCO A TRANSMISSÃO DE CONHECIMENTOS, CUJA CARACTERÍSTICA DE COISA MORTA JÁ FOI MAIS DO QUE DESTACADA,</vt:lpstr>
      <vt:lpstr>MAS A PRODUÇÃO DE UMA CONSCIÊNCIA VERDADEIRA. ISTO SERIA, INCLUSIVE DA MAIOR IMPORTÂNCIA POLÍTICA, É UMA EXIGÊNCIA POLÍTICA. UMA DEMOCRACIA COM O DEVER DE NÃO APENAS FUNCIONAR, MAS OPERAR CONFORME SEU CONCEITO, DEMANDA PESSOAS EMANCIPADAS” (ADORNO, W. EDUCAÇÃO E EMANCIPAÇÃO , RIO DE JANEIRO, PAZ E TERRA, 1995)</vt:lpstr>
      <vt:lpstr>ENTENDENDO QUE A ESCOLA NÃO É O ÚNICO ESPAÇO DE FORMAÇÃO, DE APRENDIZADO E DE CULTURA, A FORMAÇÃO HUMANA MAIS ABRANGENTE PRECISA SER ENTENDIDA EM SEUS SENTIDOS PLENOS DE EMANCIPAÇÃO PESSOAL E PARTICIPAÇÃO ATIVA NA CONSTRUÇÃO DE UMA SOCIEDADE DEMOCRÁTICA, CONJUNTAMENTE COM O DESENVOLVIMENTO E APROPRIAÇÃO CRÍTICA DO CONHECIMENTO CIENTÍFICO E TECNOLÓGICO </vt:lpstr>
      <vt:lpstr>COMO VEM SENDO CONSIDERADA,  NA EDUCAÇÃO ESCOLAR, A CONCEPÇÃO DE FORMAÇÃO HUMANA? FORMAÇÃO HUMANA PARA QUEM? COMO? É POSSÍVEL PENSAR EM AUTONOMIA DA ESCOLA, DO EDUCADOR, DOS ESTUDANTES?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EDUCAÇÃO E A FORMAÇÃO HUMANA  ORGANIZADO POR OLGAIR GOMES GARCIA</dc:title>
  <dc:creator>USUARIO</dc:creator>
  <cp:lastModifiedBy>NovaEra</cp:lastModifiedBy>
  <cp:revision>25</cp:revision>
  <dcterms:created xsi:type="dcterms:W3CDTF">2014-09-11T18:49:59Z</dcterms:created>
  <dcterms:modified xsi:type="dcterms:W3CDTF">2014-09-13T11:55:22Z</dcterms:modified>
</cp:coreProperties>
</file>