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4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7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</p:grpSp>
      <p:sp>
        <p:nvSpPr>
          <p:cNvPr id="3995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995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C09E81-0736-48EE-8A4F-B69C8D69D7B9}" type="slidenum">
              <a:rPr lang="pt-BR">
                <a:solidFill>
                  <a:srgbClr val="EAEAEA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778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45BB8-757D-4101-A77F-D5967C943404}" type="slidenum">
              <a:rPr lang="pt-BR">
                <a:solidFill>
                  <a:srgbClr val="EAEAEA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673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92FF9-D28F-4F81-B699-0709184C91E5}" type="slidenum">
              <a:rPr lang="pt-BR">
                <a:solidFill>
                  <a:srgbClr val="EAEAEA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328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DB201-D244-4D7E-9C25-8003E50C3279}" type="slidenum">
              <a:rPr lang="pt-BR">
                <a:solidFill>
                  <a:srgbClr val="EAEAEA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5613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399E6-2593-4BFA-A270-086A347E4A1B}" type="slidenum">
              <a:rPr lang="pt-BR">
                <a:solidFill>
                  <a:srgbClr val="EAEAEA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5118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36669-D860-452A-9672-187BC65FCD63}" type="slidenum">
              <a:rPr lang="pt-BR">
                <a:solidFill>
                  <a:srgbClr val="EAEAEA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8026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CDB3D-DA2D-4022-A5C7-7840B161FF80}" type="slidenum">
              <a:rPr lang="pt-BR">
                <a:solidFill>
                  <a:srgbClr val="EAEAEA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6804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857F7-2A20-4C82-BC14-D4C4A9D24203}" type="slidenum">
              <a:rPr lang="pt-BR">
                <a:solidFill>
                  <a:srgbClr val="EAEAEA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875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54E32-4ADF-4591-B7B0-881D51C1CE67}" type="slidenum">
              <a:rPr lang="pt-BR">
                <a:solidFill>
                  <a:srgbClr val="EAEAEA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307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8F4C7-6C42-4BB6-9EC7-9A7A1B6D174E}" type="slidenum">
              <a:rPr lang="pt-BR">
                <a:solidFill>
                  <a:srgbClr val="EAEAEA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4584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46073-4B4B-47D0-83C7-6E5EE2A79194}" type="slidenum">
              <a:rPr lang="pt-BR">
                <a:solidFill>
                  <a:srgbClr val="EAEAEA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382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3891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3891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3891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3891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3891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3892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3892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3892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3892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3892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3892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3892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3892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3892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  <p:sp>
          <p:nvSpPr>
            <p:cNvPr id="3892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>
                <a:solidFill>
                  <a:srgbClr val="EAEAEA"/>
                </a:solidFill>
              </a:endParaRPr>
            </a:p>
          </p:txBody>
        </p:sp>
      </p:grpSp>
      <p:sp>
        <p:nvSpPr>
          <p:cNvPr id="389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389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389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EAEAEA"/>
              </a:solidFill>
            </a:endParaRPr>
          </a:p>
        </p:txBody>
      </p:sp>
      <p:sp>
        <p:nvSpPr>
          <p:cNvPr id="389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40D254-AC70-4476-B58B-6AB9D1DF5C0D}" type="slidenum">
              <a:rPr lang="pt-BR">
                <a:solidFill>
                  <a:srgbClr val="EAEAEA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srgbClr val="EAEAEA"/>
              </a:solidFill>
            </a:endParaRPr>
          </a:p>
        </p:txBody>
      </p:sp>
      <p:sp>
        <p:nvSpPr>
          <p:cNvPr id="389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xmlns="" val="339350668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60648"/>
            <a:ext cx="8229600" cy="6192688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SzTx/>
              <a:buNone/>
              <a:defRPr/>
            </a:pPr>
            <a:endParaRPr lang="pt-BR" sz="6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marL="0" indent="0" algn="ctr"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pt-BR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PERFIL                     DE PERSONALIDADE E ESTRUTURA CORPORAL</a:t>
            </a:r>
            <a:endParaRPr lang="pt-BR" sz="6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157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b="1" dirty="0" smtClean="0">
                <a:solidFill>
                  <a:srgbClr val="FFFF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RÍGIDA</a:t>
            </a:r>
            <a:r>
              <a:rPr lang="pt-BR" sz="2800" b="1" dirty="0" smtClean="0">
                <a:solidFill>
                  <a:srgbClr val="FFFF00"/>
                </a:solidFill>
                <a:ea typeface="Times New Roman" pitchFamily="18" charset="0"/>
                <a:cs typeface="Arial" charset="0"/>
              </a:rPr>
              <a:t/>
            </a:r>
            <a:br>
              <a:rPr lang="pt-BR" sz="2800" b="1" dirty="0" smtClean="0">
                <a:solidFill>
                  <a:srgbClr val="FFFF00"/>
                </a:solidFill>
                <a:ea typeface="Times New Roman" pitchFamily="18" charset="0"/>
                <a:cs typeface="Arial" charset="0"/>
              </a:rPr>
            </a:br>
            <a:r>
              <a:rPr lang="pt-BR" sz="2000" b="1" dirty="0" smtClean="0">
                <a:solidFill>
                  <a:srgbClr val="FFFF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PERFIL CORPORAL, ENERGÉTICO E SOCIAL</a:t>
            </a:r>
            <a:r>
              <a:rPr lang="pt-BR" sz="2800" b="1" dirty="0" smtClean="0">
                <a:solidFill>
                  <a:srgbClr val="FFFF00"/>
                </a:solidFill>
                <a:ea typeface="Times New Roman" pitchFamily="18" charset="0"/>
                <a:cs typeface="Arial" charset="0"/>
              </a:rPr>
              <a:t/>
            </a:r>
            <a:br>
              <a:rPr lang="pt-BR" sz="2800" b="1" dirty="0" smtClean="0">
                <a:solidFill>
                  <a:srgbClr val="FFFF00"/>
                </a:solidFill>
                <a:ea typeface="Times New Roman" pitchFamily="18" charset="0"/>
                <a:cs typeface="Arial" charset="0"/>
              </a:rPr>
            </a:br>
            <a:r>
              <a:rPr lang="pt-BR" sz="2800" b="1" dirty="0" smtClean="0">
                <a:solidFill>
                  <a:srgbClr val="FFFF00"/>
                </a:solidFill>
                <a:ea typeface="Times New Roman" pitchFamily="18" charset="0"/>
                <a:cs typeface="Arial" charset="0"/>
              </a:rPr>
              <a:t>----------------------------------------------------------------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Físico</a:t>
            </a:r>
            <a:r>
              <a:rPr lang="pt-BR" sz="2200" b="1" dirty="0" smtClean="0">
                <a:ea typeface="Times New Roman" pitchFamily="18" charset="0"/>
                <a:cs typeface="Arial" charset="0"/>
              </a:rPr>
              <a:t> = Corpo proporcional, com harmonia.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•"/>
              <a:defRPr/>
            </a:pPr>
            <a:endParaRPr lang="pt-BR" sz="2200" b="1" dirty="0" smtClean="0">
              <a:ea typeface="Times New Roman" pitchFamily="18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Fluxo energético </a:t>
            </a:r>
            <a:r>
              <a:rPr lang="pt-BR" sz="2200" b="1" dirty="0" smtClean="0">
                <a:ea typeface="Times New Roman" pitchFamily="18" charset="0"/>
                <a:cs typeface="Arial" charset="0"/>
              </a:rPr>
              <a:t>= Flui normalmente de maneira rígida. </a:t>
            </a:r>
          </a:p>
          <a:p>
            <a:pPr algn="just">
              <a:spcBef>
                <a:spcPct val="0"/>
              </a:spcBef>
              <a:buClrTx/>
              <a:buSzTx/>
              <a:buFontTx/>
              <a:buChar char="•"/>
              <a:defRPr/>
            </a:pPr>
            <a:endParaRPr lang="pt-BR" sz="2200" b="1" dirty="0" smtClean="0">
              <a:ea typeface="Times New Roman" pitchFamily="18" charset="0"/>
              <a:cs typeface="Arial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Relação c/ autoridade </a:t>
            </a:r>
            <a:r>
              <a:rPr lang="pt-BR" sz="2200" b="1" dirty="0" smtClean="0">
                <a:ea typeface="Times New Roman" pitchFamily="18" charset="0"/>
                <a:cs typeface="Arial" charset="0"/>
              </a:rPr>
              <a:t>= Competitivo, leal, mostra serviço.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2200" b="1" dirty="0" smtClean="0">
              <a:ea typeface="Times New Roman" pitchFamily="18" charset="0"/>
              <a:cs typeface="Arial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Relação com pares ou Subordinados </a:t>
            </a:r>
            <a:r>
              <a:rPr lang="pt-BR" sz="2200" b="1" dirty="0" smtClean="0">
                <a:ea typeface="Times New Roman" pitchFamily="18" charset="0"/>
                <a:cs typeface="Arial" charset="0"/>
              </a:rPr>
              <a:t>= Competitivo, exigente, controlador. </a:t>
            </a:r>
          </a:p>
          <a:p>
            <a:pPr algn="just">
              <a:spcBef>
                <a:spcPct val="0"/>
              </a:spcBef>
              <a:buClrTx/>
              <a:buSzTx/>
              <a:buFontTx/>
              <a:buChar char="•"/>
              <a:defRPr/>
            </a:pPr>
            <a:endParaRPr lang="pt-BR" sz="2200" b="1" dirty="0" smtClean="0">
              <a:ea typeface="Times New Roman" pitchFamily="18" charset="0"/>
              <a:cs typeface="Arial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Atuação no trabalho </a:t>
            </a:r>
            <a:r>
              <a:rPr lang="pt-BR" sz="2200" b="1" dirty="0" smtClean="0">
                <a:ea typeface="Times New Roman" pitchFamily="18" charset="0"/>
                <a:cs typeface="Arial" charset="0"/>
              </a:rPr>
              <a:t>= Competente, hiperativo, perfeccionista, realizador.</a:t>
            </a:r>
            <a:endParaRPr lang="pt-BR" sz="2200" dirty="0" smtClean="0"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041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b="1" smtClean="0">
                <a:solidFill>
                  <a:srgbClr val="FFFF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PSICOPÁTICA	</a:t>
            </a:r>
            <a:br>
              <a:rPr lang="pt-BR" sz="2800" b="1" smtClean="0">
                <a:solidFill>
                  <a:srgbClr val="FFFF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</a:br>
            <a:r>
              <a:rPr lang="pt-BR" sz="2000" b="1" smtClean="0">
                <a:solidFill>
                  <a:srgbClr val="FFFF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PERFIL CORPORAL, ENERGÉTICO E SOCIAL</a:t>
            </a:r>
            <a:br>
              <a:rPr lang="pt-BR" sz="2000" b="1" smtClean="0">
                <a:solidFill>
                  <a:srgbClr val="FFFF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</a:br>
            <a:r>
              <a:rPr lang="pt-BR" sz="2800" b="1" smtClean="0">
                <a:solidFill>
                  <a:srgbClr val="FFFF00"/>
                </a:solidFill>
                <a:ea typeface="Times New Roman" pitchFamily="18" charset="0"/>
                <a:cs typeface="Arial" charset="0"/>
              </a:rPr>
              <a:t>----------------------------------------------------------------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Físico</a:t>
            </a:r>
            <a:r>
              <a:rPr lang="pt-BR" sz="2200" b="1" dirty="0" smtClean="0">
                <a:ea typeface="Times New Roman" pitchFamily="18" charset="0"/>
                <a:cs typeface="Arial" charset="0"/>
              </a:rPr>
              <a:t> = Corpo desproporcional, maior em cima, olhar sempre atento.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•"/>
              <a:defRPr/>
            </a:pPr>
            <a:endParaRPr lang="pt-BR" sz="2200" b="1" dirty="0" smtClean="0">
              <a:ea typeface="Times New Roman" pitchFamily="18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Fluxo energético </a:t>
            </a:r>
            <a:r>
              <a:rPr lang="pt-BR" sz="2200" b="1" dirty="0" smtClean="0">
                <a:ea typeface="Times New Roman" pitchFamily="18" charset="0"/>
                <a:cs typeface="Arial" charset="0"/>
              </a:rPr>
              <a:t>= Concentra-se na parte superior do corpo.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2200" b="1" dirty="0" smtClean="0">
              <a:ea typeface="Times New Roman" pitchFamily="18" charset="0"/>
              <a:cs typeface="Arial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Relação c/ autoridade </a:t>
            </a:r>
            <a:r>
              <a:rPr lang="pt-BR" sz="2200" b="1" dirty="0" smtClean="0">
                <a:ea typeface="Times New Roman" pitchFamily="18" charset="0"/>
                <a:cs typeface="Arial" charset="0"/>
              </a:rPr>
              <a:t>= Tenta dominar, autoridade sob condições, leal.</a:t>
            </a:r>
          </a:p>
          <a:p>
            <a:pPr algn="just">
              <a:spcBef>
                <a:spcPct val="0"/>
              </a:spcBef>
              <a:buClrTx/>
              <a:buSzTx/>
              <a:buFontTx/>
              <a:buChar char="•"/>
              <a:defRPr/>
            </a:pPr>
            <a:endParaRPr lang="pt-BR" sz="2200" b="1" dirty="0" smtClean="0">
              <a:ea typeface="Times New Roman" pitchFamily="18" charset="0"/>
              <a:cs typeface="Arial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Relação com pares ou Subordinados </a:t>
            </a:r>
            <a:r>
              <a:rPr lang="pt-BR" sz="2200" b="1" dirty="0" smtClean="0">
                <a:ea typeface="Times New Roman" pitchFamily="18" charset="0"/>
                <a:cs typeface="Arial" charset="0"/>
              </a:rPr>
              <a:t>= Controlador, dominador, insensível, autoritário.</a:t>
            </a:r>
          </a:p>
          <a:p>
            <a:pPr algn="just">
              <a:spcBef>
                <a:spcPct val="0"/>
              </a:spcBef>
              <a:buClrTx/>
              <a:buSzTx/>
              <a:buFontTx/>
              <a:buChar char="•"/>
              <a:defRPr/>
            </a:pPr>
            <a:endParaRPr lang="pt-BR" sz="2200" b="1" dirty="0" smtClean="0">
              <a:ea typeface="Times New Roman" pitchFamily="18" charset="0"/>
              <a:cs typeface="Arial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Atuação no trabalho </a:t>
            </a:r>
            <a:r>
              <a:rPr lang="pt-BR" sz="2200" b="1" dirty="0" smtClean="0">
                <a:ea typeface="Times New Roman" pitchFamily="18" charset="0"/>
                <a:cs typeface="Arial" charset="0"/>
              </a:rPr>
              <a:t>= Busca objetivos, poder, agressivo.</a:t>
            </a:r>
          </a:p>
        </p:txBody>
      </p:sp>
    </p:spTree>
    <p:extLst>
      <p:ext uri="{BB962C8B-B14F-4D97-AF65-F5344CB8AC3E}">
        <p14:creationId xmlns:p14="http://schemas.microsoft.com/office/powerpoint/2010/main" xmlns="" val="165701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b="1" smtClean="0">
                <a:solidFill>
                  <a:srgbClr val="FFFF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MASOQUISTA</a:t>
            </a:r>
            <a:r>
              <a:rPr lang="pt-BR" sz="2800" b="1" smtClean="0">
                <a:solidFill>
                  <a:srgbClr val="FFFF00"/>
                </a:solidFill>
                <a:ea typeface="Times New Roman" pitchFamily="18" charset="0"/>
                <a:cs typeface="Arial" charset="0"/>
              </a:rPr>
              <a:t>	</a:t>
            </a:r>
            <a:br>
              <a:rPr lang="pt-BR" sz="2800" b="1" smtClean="0">
                <a:solidFill>
                  <a:srgbClr val="FFFF00"/>
                </a:solidFill>
                <a:ea typeface="Times New Roman" pitchFamily="18" charset="0"/>
                <a:cs typeface="Arial" charset="0"/>
              </a:rPr>
            </a:br>
            <a:r>
              <a:rPr lang="pt-BR" sz="2000" b="1" smtClean="0">
                <a:solidFill>
                  <a:srgbClr val="FFFF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PERFIL CORPORAL, ENERGÉTICO E SOCIAL</a:t>
            </a:r>
            <a:r>
              <a:rPr lang="pt-BR" sz="2800" b="1" smtClean="0">
                <a:solidFill>
                  <a:srgbClr val="FFFF00"/>
                </a:solidFill>
                <a:effectLst/>
                <a:ea typeface="Times New Roman" pitchFamily="18" charset="0"/>
                <a:cs typeface="Arial" charset="0"/>
              </a:rPr>
              <a:t/>
            </a:r>
            <a:br>
              <a:rPr lang="pt-BR" sz="2800" b="1" smtClean="0">
                <a:solidFill>
                  <a:srgbClr val="FFFF00"/>
                </a:solidFill>
                <a:effectLst/>
                <a:ea typeface="Times New Roman" pitchFamily="18" charset="0"/>
                <a:cs typeface="Arial" charset="0"/>
              </a:rPr>
            </a:br>
            <a:r>
              <a:rPr lang="pt-BR" sz="2800" b="1" smtClean="0">
                <a:solidFill>
                  <a:srgbClr val="FFFF00"/>
                </a:solidFill>
                <a:effectLst/>
                <a:ea typeface="Times New Roman" pitchFamily="18" charset="0"/>
                <a:cs typeface="Arial" charset="0"/>
              </a:rPr>
              <a:t>-------------------------------------------------------------	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Times New Roman" pitchFamily="18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Físico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 = Corpo curto e grosso, pelve projetada para frente.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Fluxo energético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= Constrição interna, retido no pescoço e cintura.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endParaRPr lang="pt-BR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Relação c/  autoridade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= Espera comando, boicota, servil.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endParaRPr lang="pt-B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Relação com pares ou Subordinados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= Venham a mim, cooperativo, confiável, retraído.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endParaRPr lang="pt-B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Atuação no trabalho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= Inibido, rebelde, dedicado, resistente, cooperativo.</a:t>
            </a:r>
          </a:p>
        </p:txBody>
      </p:sp>
    </p:spTree>
    <p:extLst>
      <p:ext uri="{BB962C8B-B14F-4D97-AF65-F5344CB8AC3E}">
        <p14:creationId xmlns:p14="http://schemas.microsoft.com/office/powerpoint/2010/main" xmlns="" val="15735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b="1" smtClean="0">
                <a:solidFill>
                  <a:srgbClr val="FFFF00"/>
                </a:solidFill>
                <a:effectLst/>
                <a:latin typeface="Verdana" pitchFamily="34" charset="0"/>
                <a:ea typeface="Times New Roman" pitchFamily="18" charset="0"/>
                <a:cs typeface="Arial" charset="0"/>
              </a:rPr>
              <a:t>ESQUIZÓIDE</a:t>
            </a:r>
            <a:r>
              <a:rPr lang="pt-BR" sz="2800" b="1" smtClean="0">
                <a:solidFill>
                  <a:srgbClr val="FFFF00"/>
                </a:solidFill>
                <a:ea typeface="Times New Roman" pitchFamily="18" charset="0"/>
                <a:cs typeface="Arial" charset="0"/>
              </a:rPr>
              <a:t/>
            </a:r>
            <a:br>
              <a:rPr lang="pt-BR" sz="2800" b="1" smtClean="0">
                <a:solidFill>
                  <a:srgbClr val="FFFF00"/>
                </a:solidFill>
                <a:ea typeface="Times New Roman" pitchFamily="18" charset="0"/>
                <a:cs typeface="Arial" charset="0"/>
              </a:rPr>
            </a:br>
            <a:r>
              <a:rPr lang="pt-BR" sz="2000" b="1" smtClean="0">
                <a:solidFill>
                  <a:srgbClr val="FFFF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PERFIL CORPORAL, ENERGÉTICO E SOCIAL</a:t>
            </a:r>
            <a:r>
              <a:rPr lang="pt-BR" sz="2800" b="1" smtClean="0">
                <a:solidFill>
                  <a:srgbClr val="FFFF00"/>
                </a:solidFill>
                <a:effectLst/>
                <a:ea typeface="Times New Roman" pitchFamily="18" charset="0"/>
                <a:cs typeface="Arial" charset="0"/>
              </a:rPr>
              <a:t/>
            </a:r>
            <a:br>
              <a:rPr lang="pt-BR" sz="2800" b="1" smtClean="0">
                <a:solidFill>
                  <a:srgbClr val="FFFF00"/>
                </a:solidFill>
                <a:effectLst/>
                <a:ea typeface="Times New Roman" pitchFamily="18" charset="0"/>
                <a:cs typeface="Arial" charset="0"/>
              </a:rPr>
            </a:br>
            <a:r>
              <a:rPr lang="pt-BR" sz="2800" b="1" smtClean="0">
                <a:solidFill>
                  <a:srgbClr val="FFFF00"/>
                </a:solidFill>
                <a:effectLst/>
                <a:ea typeface="Times New Roman" pitchFamily="18" charset="0"/>
                <a:cs typeface="Arial" charset="0"/>
              </a:rPr>
              <a:t>-------------------------------------------------------------	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Times New Roman" pitchFamily="18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Físico =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Corpo estreito, enrijecido, contraído.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Fluxo energético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= Retido perto dos órgãos periféricos.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Relação c/  autoridade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= Aceita autoridade, distante, ausente.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Relação com pares ou Subordinados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= Isolado, resiste ao controle.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Atuação no trabalho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= Indiferente, ausente, criativo, intuitivo.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endParaRPr lang="pt-B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249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b="1" smtClean="0">
                <a:solidFill>
                  <a:srgbClr val="FFFF00"/>
                </a:solidFill>
                <a:effectLst/>
                <a:latin typeface="Verdana" pitchFamily="34" charset="0"/>
                <a:ea typeface="Times New Roman" pitchFamily="18" charset="0"/>
                <a:cs typeface="Arial" charset="0"/>
              </a:rPr>
              <a:t>ORAL</a:t>
            </a:r>
            <a:r>
              <a:rPr lang="pt-BR" sz="2800" b="1" smtClean="0">
                <a:solidFill>
                  <a:srgbClr val="FFFF00"/>
                </a:solidFill>
                <a:ea typeface="Times New Roman" pitchFamily="18" charset="0"/>
                <a:cs typeface="Arial" charset="0"/>
              </a:rPr>
              <a:t/>
            </a:r>
            <a:br>
              <a:rPr lang="pt-BR" sz="2800" b="1" smtClean="0">
                <a:solidFill>
                  <a:srgbClr val="FFFF00"/>
                </a:solidFill>
                <a:ea typeface="Times New Roman" pitchFamily="18" charset="0"/>
                <a:cs typeface="Arial" charset="0"/>
              </a:rPr>
            </a:br>
            <a:r>
              <a:rPr lang="pt-BR" sz="2000" b="1" smtClean="0">
                <a:solidFill>
                  <a:srgbClr val="FFFF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PERFIL CORPORAL, ENERGÉTICO E SOCIAL</a:t>
            </a:r>
            <a:r>
              <a:rPr lang="pt-BR" sz="2800" b="1" smtClean="0">
                <a:solidFill>
                  <a:srgbClr val="FFFF00"/>
                </a:solidFill>
                <a:effectLst/>
                <a:ea typeface="Times New Roman" pitchFamily="18" charset="0"/>
                <a:cs typeface="Arial" charset="0"/>
              </a:rPr>
              <a:t/>
            </a:r>
            <a:br>
              <a:rPr lang="pt-BR" sz="2800" b="1" smtClean="0">
                <a:solidFill>
                  <a:srgbClr val="FFFF00"/>
                </a:solidFill>
                <a:effectLst/>
                <a:ea typeface="Times New Roman" pitchFamily="18" charset="0"/>
                <a:cs typeface="Arial" charset="0"/>
              </a:rPr>
            </a:br>
            <a:r>
              <a:rPr lang="pt-BR" sz="2800" b="1" smtClean="0">
                <a:solidFill>
                  <a:srgbClr val="FFFF00"/>
                </a:solidFill>
                <a:effectLst/>
                <a:ea typeface="Times New Roman" pitchFamily="18" charset="0"/>
                <a:cs typeface="Arial" charset="0"/>
              </a:rPr>
              <a:t>-------------------------------------------------------------	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229600" cy="4530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Times New Roman" pitchFamily="18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Físico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 = Corpo frio e esquivo, musculatura subdesenvolvida.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Fluxo energético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= Flui aos poucos até a periferia. Baixa carga energética.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Relação c/  autoridade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= Político, busca apoio, submisso sob condições.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Relação com pares ou Subordinados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= Acolhedor, exige contato, chama a atenção para si.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  <a:defRPr/>
            </a:pPr>
            <a:r>
              <a:rPr lang="pt-B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Atuação no trabalho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= Forma alianças, precisa de suporte.</a:t>
            </a:r>
          </a:p>
        </p:txBody>
      </p:sp>
    </p:spTree>
    <p:extLst>
      <p:ext uri="{BB962C8B-B14F-4D97-AF65-F5344CB8AC3E}">
        <p14:creationId xmlns:p14="http://schemas.microsoft.com/office/powerpoint/2010/main" xmlns="" val="377692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nyon">
  <a:themeElements>
    <a:clrScheme name="Canyon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any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anyon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nyon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nyon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nyon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nyon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nyon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nyon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nyon 8">
        <a:dk1>
          <a:srgbClr val="336699"/>
        </a:dk1>
        <a:lt1>
          <a:srgbClr val="F8F8F8"/>
        </a:lt1>
        <a:dk2>
          <a:srgbClr val="FFFF00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FFFFAA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nyon 9">
        <a:dk1>
          <a:srgbClr val="F8F8F8"/>
        </a:dk1>
        <a:lt1>
          <a:srgbClr val="FFFFCC"/>
        </a:lt1>
        <a:dk2>
          <a:srgbClr val="D1DDD4"/>
        </a:dk2>
        <a:lt2>
          <a:srgbClr val="336699"/>
        </a:lt2>
        <a:accent1>
          <a:srgbClr val="3399FF"/>
        </a:accent1>
        <a:accent2>
          <a:srgbClr val="006699"/>
        </a:accent2>
        <a:accent3>
          <a:srgbClr val="FFFFE2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nyon 10">
        <a:dk1>
          <a:srgbClr val="336699"/>
        </a:dk1>
        <a:lt1>
          <a:srgbClr val="F8F8F8"/>
        </a:lt1>
        <a:dk2>
          <a:srgbClr val="003366"/>
        </a:dk2>
        <a:lt2>
          <a:srgbClr val="243027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nyon 11">
        <a:dk1>
          <a:srgbClr val="336699"/>
        </a:dk1>
        <a:lt1>
          <a:srgbClr val="F8F8F8"/>
        </a:lt1>
        <a:dk2>
          <a:srgbClr val="003366"/>
        </a:dk2>
        <a:lt2>
          <a:srgbClr val="98B29E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312</Words>
  <Application>Microsoft Office PowerPoint</Application>
  <PresentationFormat>Apresentação na tela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Canyon</vt:lpstr>
      <vt:lpstr>Slide 1</vt:lpstr>
      <vt:lpstr>RÍGIDA PERFIL CORPORAL, ENERGÉTICO E SOCIAL ----------------------------------------------------------------</vt:lpstr>
      <vt:lpstr>PSICOPÁTICA  PERFIL CORPORAL, ENERGÉTICO E SOCIAL ----------------------------------------------------------------</vt:lpstr>
      <vt:lpstr>MASOQUISTA  PERFIL CORPORAL, ENERGÉTICO E SOCIAL ------------------------------------------------------------- </vt:lpstr>
      <vt:lpstr>ESQUIZÓIDE PERFIL CORPORAL, ENERGÉTICO E SOCIAL ------------------------------------------------------------- </vt:lpstr>
      <vt:lpstr>ORAL PERFIL CORPORAL, ENERGÉTICO E SOCIAL -------------------------------------------------------------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RÍGIDA PERFIL CORPORAL, ENERGÉTICO E SOCIAL ----------------------------------------------------------------</dc:title>
  <dc:creator>Office</dc:creator>
  <cp:lastModifiedBy>.</cp:lastModifiedBy>
  <cp:revision>10</cp:revision>
  <dcterms:created xsi:type="dcterms:W3CDTF">2013-04-15T17:47:46Z</dcterms:created>
  <dcterms:modified xsi:type="dcterms:W3CDTF">2014-04-07T18:41:35Z</dcterms:modified>
</cp:coreProperties>
</file>