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2" r:id="rId2"/>
    <p:sldId id="347" r:id="rId3"/>
    <p:sldId id="349" r:id="rId4"/>
    <p:sldId id="348" r:id="rId5"/>
    <p:sldId id="326" r:id="rId6"/>
    <p:sldId id="341" r:id="rId7"/>
    <p:sldId id="351" r:id="rId8"/>
    <p:sldId id="321" r:id="rId9"/>
    <p:sldId id="350" r:id="rId10"/>
    <p:sldId id="327" r:id="rId11"/>
  </p:sldIdLst>
  <p:sldSz cx="9144000" cy="6858000" type="screen4x3"/>
  <p:notesSz cx="6858000" cy="9144000"/>
  <p:defaultTextStyle>
    <a:defPPr>
      <a:defRPr lang="pt-BR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71" autoAdjust="0"/>
  </p:normalViewPr>
  <p:slideViewPr>
    <p:cSldViewPr>
      <p:cViewPr varScale="1">
        <p:scale>
          <a:sx n="46" d="100"/>
          <a:sy n="46" d="100"/>
        </p:scale>
        <p:origin x="-12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F8850EA-4E4F-4778-8BA6-3859684E8D39}" type="datetimeFigureOut">
              <a:rPr lang="pt-BR"/>
              <a:pPr>
                <a:defRPr/>
              </a:pPr>
              <a:t>09/05/2015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C335D3A-CEA3-419E-AA5A-23A902C4AC8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797ED4D-92B0-4C47-A2D6-42467CFEEBEA}" type="datetimeFigureOut">
              <a:rPr lang="pt-BR"/>
              <a:pPr>
                <a:defRPr/>
              </a:pPr>
              <a:t>09/05/2015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D9E4952-098C-4227-872B-33B6BF369BF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09E250B-9FFD-4DBA-9987-51B5DA02CD74}" type="datetimeFigureOut">
              <a:rPr lang="pt-BR"/>
              <a:pPr>
                <a:defRPr/>
              </a:pPr>
              <a:t>09/05/2015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685B987-5382-47DF-A6FC-0BE7FD61F1A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FBFA0FA-C56C-4718-B323-6FB22620D218}" type="datetimeFigureOut">
              <a:rPr lang="pt-BR"/>
              <a:pPr>
                <a:defRPr/>
              </a:pPr>
              <a:t>09/05/2015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A8AACA4-6491-4331-A634-04D6C49D967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A273017-5DEB-4D3D-A923-8691264588B5}" type="datetimeFigureOut">
              <a:rPr lang="pt-BR"/>
              <a:pPr>
                <a:defRPr/>
              </a:pPr>
              <a:t>09/05/2015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3B67D0C-621E-4590-A826-734258FA692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19876B9-92EC-46F2-8441-68FEDA356C1B}" type="datetimeFigureOut">
              <a:rPr lang="pt-BR"/>
              <a:pPr>
                <a:defRPr/>
              </a:pPr>
              <a:t>09/05/2015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12289BE-DC38-4C0C-B566-BC2FC28B2A8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E8C56F9-7041-4E65-B7FB-369DC104D5D0}" type="datetimeFigureOut">
              <a:rPr lang="pt-BR"/>
              <a:pPr>
                <a:defRPr/>
              </a:pPr>
              <a:t>09/05/2015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121CA09-02AE-48FB-AAE9-9E38CADA20D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4165E98-852C-40BD-BE22-A9AB11A28771}" type="datetimeFigureOut">
              <a:rPr lang="pt-BR"/>
              <a:pPr>
                <a:defRPr/>
              </a:pPr>
              <a:t>09/05/2015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29D7191-76EA-46F8-B46D-15E217B6210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A6842BA-ED6B-42C6-B9E4-D732FEFC34E2}" type="datetimeFigureOut">
              <a:rPr lang="pt-BR"/>
              <a:pPr>
                <a:defRPr/>
              </a:pPr>
              <a:t>09/05/2015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D5915F4-2D97-45E3-B8BF-2F086E32034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062FEA5-178B-402E-8459-2AFF5C64DBEC}" type="datetimeFigureOut">
              <a:rPr lang="pt-BR"/>
              <a:pPr>
                <a:defRPr/>
              </a:pPr>
              <a:t>09/05/2015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10872DF-7A53-4C88-AC35-AD49EADC6EA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355262B-C6CE-46DE-A093-49B1D6F0AA0B}" type="datetimeFigureOut">
              <a:rPr lang="pt-BR"/>
              <a:pPr>
                <a:defRPr/>
              </a:pPr>
              <a:t>09/05/2015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F242B31-85A9-44D7-AB8B-A37E5D49070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ssio.ribeiro\Desktop\Desktop\TailorMade\sinpeem_topo.jpg"/>
          <p:cNvPicPr>
            <a:picLocks noChangeAspect="1" noChangeArrowheads="1"/>
          </p:cNvPicPr>
          <p:nvPr userDrawn="1"/>
        </p:nvPicPr>
        <p:blipFill>
          <a:blip r:embed="rId13" cstate="print"/>
          <a:srcRect r="2733"/>
          <a:stretch>
            <a:fillRect/>
          </a:stretch>
        </p:blipFill>
        <p:spPr bwMode="auto">
          <a:xfrm>
            <a:off x="0" y="12700"/>
            <a:ext cx="91440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2" descr="C:\Users\cassio.ribeiro\Desktop\Desktop\TailorMade\sinpeem_footer.jpg"/>
          <p:cNvPicPr>
            <a:picLocks noChangeAspect="1" noChangeArrowheads="1"/>
          </p:cNvPicPr>
          <p:nvPr userDrawn="1"/>
        </p:nvPicPr>
        <p:blipFill>
          <a:blip r:embed="rId14" cstate="print"/>
          <a:srcRect l="19800"/>
          <a:stretch>
            <a:fillRect/>
          </a:stretch>
        </p:blipFill>
        <p:spPr bwMode="auto">
          <a:xfrm>
            <a:off x="0" y="6421438"/>
            <a:ext cx="91440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blinds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 bwMode="auto">
          <a:xfrm>
            <a:off x="2124075" y="2372132"/>
            <a:ext cx="7019925" cy="14668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</p:txBody>
      </p:sp>
      <p:sp>
        <p:nvSpPr>
          <p:cNvPr id="13314" name="Rectangle 4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0" y="-171400"/>
            <a:ext cx="9144000" cy="401038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indent="0" algn="ctr">
              <a:buNone/>
            </a:pPr>
            <a:endParaRPr lang="pt-BR" sz="6600" dirty="0" smtClean="0">
              <a:solidFill>
                <a:srgbClr val="FF0000"/>
              </a:solidFill>
              <a:latin typeface="Cooper Black" panose="0208090404030B020404" pitchFamily="18" charset="0"/>
            </a:endParaRPr>
          </a:p>
          <a:p>
            <a:pPr marL="0" indent="0" algn="ctr">
              <a:buNone/>
            </a:pPr>
            <a:r>
              <a:rPr lang="pt-BR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Problemas de Aprendizagem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23528" y="3284984"/>
            <a:ext cx="88204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600" dirty="0"/>
              <a:t> </a:t>
            </a:r>
            <a:r>
              <a:rPr lang="pt-BR" sz="3600" b="1" dirty="0"/>
              <a:t>  </a:t>
            </a:r>
            <a:r>
              <a:rPr lang="pt-BR" sz="4400" b="1" dirty="0"/>
              <a:t>       </a:t>
            </a:r>
            <a:endParaRPr lang="pt-BR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852732"/>
            <a:ext cx="3312368" cy="226345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692696"/>
            <a:ext cx="9144000" cy="56886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None/>
            </a:pPr>
            <a:endParaRPr lang="pt-BR" sz="4800" dirty="0" smtClean="0">
              <a:latin typeface="Comic Sans MS" panose="030F0702030302020204" pitchFamily="66" charset="0"/>
              <a:cs typeface="Arial" charset="0"/>
            </a:endParaRPr>
          </a:p>
          <a:p>
            <a:pPr algn="ctr" eaLnBrk="1" hangingPunct="1">
              <a:buNone/>
            </a:pPr>
            <a:r>
              <a:rPr lang="pt-BR" sz="5400" dirty="0" smtClean="0">
                <a:cs typeface="Arial" charset="0"/>
              </a:rPr>
              <a:t>SINPEEM </a:t>
            </a:r>
            <a:r>
              <a:rPr lang="pt-BR" sz="5400" dirty="0">
                <a:cs typeface="Arial" charset="0"/>
              </a:rPr>
              <a:t>e Equipe de </a:t>
            </a:r>
          </a:p>
          <a:p>
            <a:pPr algn="ctr" eaLnBrk="1" hangingPunct="1">
              <a:buNone/>
            </a:pPr>
            <a:endParaRPr lang="pt-BR" sz="5400" dirty="0" smtClean="0">
              <a:cs typeface="Arial" charset="0"/>
            </a:endParaRPr>
          </a:p>
          <a:p>
            <a:pPr algn="ctr" eaLnBrk="1" hangingPunct="1">
              <a:buNone/>
            </a:pPr>
            <a:r>
              <a:rPr lang="pt-BR" sz="5400" dirty="0" smtClean="0">
                <a:cs typeface="Arial" charset="0"/>
              </a:rPr>
              <a:t>tutores deseja a </a:t>
            </a:r>
            <a:r>
              <a:rPr lang="pt-BR" sz="5400" dirty="0">
                <a:cs typeface="Arial" charset="0"/>
              </a:rPr>
              <a:t>todos: </a:t>
            </a:r>
          </a:p>
          <a:p>
            <a:pPr algn="ctr" eaLnBrk="1" hangingPunct="1">
              <a:buNone/>
            </a:pPr>
            <a:endParaRPr lang="pt-BR" sz="5400" dirty="0" smtClean="0">
              <a:cs typeface="Arial" charset="0"/>
            </a:endParaRPr>
          </a:p>
          <a:p>
            <a:pPr algn="ctr" eaLnBrk="1" hangingPunct="1">
              <a:buNone/>
            </a:pPr>
            <a:r>
              <a:rPr lang="pt-BR" sz="5400" dirty="0" smtClean="0">
                <a:cs typeface="Arial" charset="0"/>
              </a:rPr>
              <a:t>um     bom      curso!</a:t>
            </a:r>
            <a:endParaRPr lang="pt-BR" sz="5400" dirty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86431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2698" y="764704"/>
            <a:ext cx="8820472" cy="1008112"/>
          </a:xfrm>
        </p:spPr>
        <p:txBody>
          <a:bodyPr/>
          <a:lstStyle/>
          <a:p>
            <a:r>
              <a:rPr lang="pt-BR" sz="4800" dirty="0"/>
              <a:t>O curso é um projeto desenvolvido para </a:t>
            </a:r>
            <a:r>
              <a:rPr lang="pt-BR" sz="4800" dirty="0" smtClean="0"/>
              <a:t>:</a:t>
            </a:r>
            <a:r>
              <a:rPr lang="pt-BR" sz="4800" dirty="0"/>
              <a:t/>
            </a:r>
            <a:br>
              <a:rPr lang="pt-BR" sz="4800" dirty="0"/>
            </a:b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1764" y="1628800"/>
            <a:ext cx="9144000" cy="506916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0" indent="0">
              <a:buNone/>
            </a:pPr>
            <a:r>
              <a:rPr lang="pt-BR" sz="4800" dirty="0" smtClean="0"/>
              <a:t>Atender solicitação dos associados;</a:t>
            </a:r>
          </a:p>
          <a:p>
            <a:pPr marL="0" indent="0">
              <a:buNone/>
            </a:pPr>
            <a:endParaRPr lang="pt-BR" sz="4800" dirty="0" smtClean="0"/>
          </a:p>
          <a:p>
            <a:pPr marL="0" indent="0">
              <a:buNone/>
            </a:pPr>
            <a:r>
              <a:rPr lang="pt-BR" sz="4800" dirty="0" smtClean="0"/>
              <a:t>Articular saberes que permitam a construção de um canal de comunicação entre todos;</a:t>
            </a:r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3549390324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852200"/>
            <a:ext cx="8507288" cy="4665032"/>
          </a:xfrm>
        </p:spPr>
        <p:txBody>
          <a:bodyPr/>
          <a:lstStyle/>
          <a:p>
            <a:pPr marL="0" indent="0">
              <a:buNone/>
            </a:pPr>
            <a:r>
              <a:rPr lang="pt-BR" sz="4800" dirty="0"/>
              <a:t>Ampliar a visão interdisciplinar</a:t>
            </a:r>
            <a:r>
              <a:rPr lang="pt-BR" sz="4000" dirty="0"/>
              <a:t>;</a:t>
            </a:r>
          </a:p>
          <a:p>
            <a:pPr marL="0" indent="0">
              <a:buNone/>
            </a:pPr>
            <a:endParaRPr lang="pt-BR" sz="4000" dirty="0" smtClean="0"/>
          </a:p>
          <a:p>
            <a:pPr marL="0" indent="0">
              <a:buNone/>
            </a:pPr>
            <a:r>
              <a:rPr lang="pt-BR" sz="4800" dirty="0" smtClean="0"/>
              <a:t>Disponibilizar </a:t>
            </a:r>
            <a:r>
              <a:rPr lang="pt-BR" sz="4800" dirty="0"/>
              <a:t>Informação de </a:t>
            </a:r>
            <a:r>
              <a:rPr lang="pt-BR" sz="4800" dirty="0" smtClean="0"/>
              <a:t>qualidade e;</a:t>
            </a:r>
          </a:p>
          <a:p>
            <a:pPr marL="0" indent="0">
              <a:buNone/>
            </a:pPr>
            <a:endParaRPr lang="pt-BR" sz="4000" dirty="0" smtClean="0"/>
          </a:p>
          <a:p>
            <a:pPr marL="0" indent="0">
              <a:buNone/>
            </a:pPr>
            <a:r>
              <a:rPr lang="pt-BR" sz="4800" dirty="0" smtClean="0"/>
              <a:t>Auxiliar </a:t>
            </a:r>
            <a:r>
              <a:rPr lang="pt-BR" sz="4800" dirty="0"/>
              <a:t>nas práticas </a:t>
            </a:r>
            <a:r>
              <a:rPr lang="pt-BR" sz="4800" dirty="0" smtClean="0"/>
              <a:t>pedagógicas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54913801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4800" dirty="0" smtClean="0"/>
              <a:t>Formato virtual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t-BR" sz="4800" dirty="0" smtClean="0"/>
              <a:t>3 Módulos,</a:t>
            </a:r>
          </a:p>
          <a:p>
            <a:endParaRPr lang="pt-BR" sz="4800" dirty="0" smtClean="0"/>
          </a:p>
          <a:p>
            <a:pPr marL="0" indent="0">
              <a:buNone/>
            </a:pPr>
            <a:r>
              <a:rPr lang="pt-BR" sz="4800" dirty="0" smtClean="0"/>
              <a:t>3 Fóruns,</a:t>
            </a:r>
          </a:p>
          <a:p>
            <a:pPr marL="0" indent="0">
              <a:buNone/>
            </a:pPr>
            <a:endParaRPr lang="pt-BR" sz="4800" dirty="0" smtClean="0"/>
          </a:p>
          <a:p>
            <a:pPr marL="0" indent="0">
              <a:buNone/>
            </a:pPr>
            <a:r>
              <a:rPr lang="pt-BR" sz="4800" dirty="0" smtClean="0"/>
              <a:t>3 </a:t>
            </a:r>
            <a:r>
              <a:rPr lang="pt-BR" sz="4800" i="1" dirty="0" err="1" smtClean="0"/>
              <a:t>Quizzes</a:t>
            </a:r>
            <a:r>
              <a:rPr lang="pt-BR" sz="4400" dirty="0" smtClean="0"/>
              <a:t>, </a:t>
            </a:r>
            <a:endParaRPr lang="pt-BR" sz="4400" dirty="0"/>
          </a:p>
        </p:txBody>
      </p:sp>
    </p:spTree>
    <p:extLst>
      <p:ext uri="{BB962C8B-B14F-4D97-AF65-F5344CB8AC3E}">
        <p14:creationId xmlns="" xmlns:p14="http://schemas.microsoft.com/office/powerpoint/2010/main" val="1159763239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51720" y="0"/>
            <a:ext cx="7059243" cy="2326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eaLnBrk="0" hangingPunct="0">
              <a:spcBef>
                <a:spcPct val="20000"/>
              </a:spcBef>
            </a:pPr>
            <a:endParaRPr lang="pt-BR" sz="6600" dirty="0" smtClean="0">
              <a:latin typeface="Calibri"/>
              <a:cs typeface="Arial" charset="0"/>
            </a:endParaRPr>
          </a:p>
          <a:p>
            <a:pPr lvl="0" algn="l" eaLnBrk="0" hangingPunct="0">
              <a:spcBef>
                <a:spcPct val="20000"/>
              </a:spcBef>
            </a:pPr>
            <a:r>
              <a:rPr lang="pt-BR" sz="6600" dirty="0" smtClean="0">
                <a:latin typeface="Calibri"/>
                <a:cs typeface="Arial" charset="0"/>
              </a:rPr>
              <a:t>Ambiente Virtual:</a:t>
            </a:r>
            <a:endParaRPr lang="pt-BR" sz="6600" dirty="0">
              <a:latin typeface="Calibri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-33037" y="3039287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4000" dirty="0" smtClean="0"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4000" dirty="0">
              <a:latin typeface="+mn-lt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2631"/>
          </a:xfrm>
        </p:spPr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4800" dirty="0" smtClean="0"/>
              <a:t>Módulos I, II e III permanecem abertos até o final do curso</a:t>
            </a:r>
            <a:endParaRPr lang="pt-BR" sz="48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539552" y="3886200"/>
            <a:ext cx="8280920" cy="2495128"/>
          </a:xfrm>
        </p:spPr>
        <p:txBody>
          <a:bodyPr/>
          <a:lstStyle/>
          <a:p>
            <a:endParaRPr lang="pt-BR" sz="4400" dirty="0" smtClean="0">
              <a:solidFill>
                <a:schemeClr val="tx1"/>
              </a:solidFill>
            </a:endParaRPr>
          </a:p>
          <a:p>
            <a:r>
              <a:rPr lang="pt-BR" sz="4800" dirty="0" smtClean="0">
                <a:solidFill>
                  <a:schemeClr val="tx1"/>
                </a:solidFill>
              </a:rPr>
              <a:t>Fórum III, disponível até 30/05/2015</a:t>
            </a:r>
            <a:endParaRPr lang="pt-BR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58054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152127"/>
          </a:xfrm>
        </p:spPr>
        <p:txBody>
          <a:bodyPr/>
          <a:lstStyle/>
          <a:p>
            <a:r>
              <a:rPr lang="pt-BR" sz="6600" dirty="0" smtClean="0"/>
              <a:t/>
            </a:r>
            <a:br>
              <a:rPr lang="pt-BR" sz="6600" dirty="0" smtClean="0"/>
            </a:br>
            <a:r>
              <a:rPr lang="pt-BR" sz="6600" i="1" dirty="0" smtClean="0"/>
              <a:t>QUIZZES</a:t>
            </a:r>
            <a:br>
              <a:rPr lang="pt-BR" sz="6600" i="1" dirty="0" smtClean="0"/>
            </a:br>
            <a:endParaRPr lang="pt-BR" sz="6600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916832"/>
            <a:ext cx="9144000" cy="5184576"/>
          </a:xfrm>
        </p:spPr>
        <p:txBody>
          <a:bodyPr/>
          <a:lstStyle/>
          <a:p>
            <a:pPr algn="l"/>
            <a:endParaRPr lang="pt-BR" dirty="0" smtClean="0"/>
          </a:p>
          <a:p>
            <a:pPr algn="l"/>
            <a:endParaRPr lang="pt-BR" dirty="0" smtClean="0"/>
          </a:p>
          <a:p>
            <a:r>
              <a:rPr lang="pt-BR" sz="4800" dirty="0" smtClean="0">
                <a:solidFill>
                  <a:schemeClr val="tx1"/>
                </a:solidFill>
              </a:rPr>
              <a:t>Testes para </a:t>
            </a:r>
            <a:r>
              <a:rPr lang="pt-BR" sz="4800" dirty="0">
                <a:solidFill>
                  <a:schemeClr val="tx1"/>
                </a:solidFill>
              </a:rPr>
              <a:t>a avaliação de aquisição de </a:t>
            </a:r>
            <a:r>
              <a:rPr lang="pt-BR" sz="4800" dirty="0" smtClean="0">
                <a:solidFill>
                  <a:schemeClr val="tx1"/>
                </a:solidFill>
              </a:rPr>
              <a:t>conhecimento</a:t>
            </a:r>
            <a:r>
              <a:rPr lang="pt-BR" sz="6600" dirty="0" smtClean="0">
                <a:solidFill>
                  <a:schemeClr val="tx1"/>
                </a:solidFill>
              </a:rPr>
              <a:t>.</a:t>
            </a:r>
            <a:endParaRPr lang="pt-BR" sz="6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70269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TUTORES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pt-BR" dirty="0" smtClean="0"/>
              <a:t>      </a:t>
            </a:r>
            <a:r>
              <a:rPr lang="pt-BR" sz="4800" dirty="0" smtClean="0"/>
              <a:t>Orientar;  </a:t>
            </a:r>
            <a:endParaRPr lang="pt-BR" sz="4800" dirty="0"/>
          </a:p>
          <a:p>
            <a:r>
              <a:rPr lang="pt-BR" sz="4800" dirty="0"/>
              <a:t>    Interferir;</a:t>
            </a:r>
          </a:p>
          <a:p>
            <a:r>
              <a:rPr lang="pt-BR" sz="4800" dirty="0"/>
              <a:t>    Interagir;</a:t>
            </a:r>
          </a:p>
          <a:p>
            <a:r>
              <a:rPr lang="pt-BR" sz="4800" dirty="0"/>
              <a:t>    Sugerir;</a:t>
            </a:r>
          </a:p>
          <a:p>
            <a:r>
              <a:rPr lang="pt-BR" sz="4800" dirty="0"/>
              <a:t>    Postar </a:t>
            </a:r>
            <a:r>
              <a:rPr lang="pt-BR" sz="4800" dirty="0" smtClean="0"/>
              <a:t>;</a:t>
            </a:r>
          </a:p>
          <a:p>
            <a:r>
              <a:rPr lang="pt-BR" sz="4800" dirty="0" smtClean="0"/>
              <a:t>    Responder e enviar e-mails.</a:t>
            </a:r>
            <a:endParaRPr lang="pt-BR" sz="4800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682725076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-29028" y="847979"/>
            <a:ext cx="9135126" cy="5400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buNone/>
            </a:pPr>
            <a:endParaRPr lang="pt-BR" sz="6600" dirty="0" smtClean="0">
              <a:cs typeface="Arial" charset="0"/>
            </a:endParaRPr>
          </a:p>
          <a:p>
            <a:pPr marL="0" indent="0" algn="ctr" eaLnBrk="1" hangingPunct="1">
              <a:buNone/>
            </a:pPr>
            <a:r>
              <a:rPr lang="pt-BR" sz="6000" dirty="0" smtClean="0">
                <a:cs typeface="Arial" charset="0"/>
              </a:rPr>
              <a:t>Presencial - 2 dias :</a:t>
            </a:r>
            <a:endParaRPr lang="pt-BR" sz="6000" dirty="0">
              <a:cs typeface="Arial" charset="0"/>
            </a:endParaRPr>
          </a:p>
          <a:p>
            <a:pPr marL="0" indent="0" algn="ctr" eaLnBrk="1" hangingPunct="1">
              <a:lnSpc>
                <a:spcPct val="150000"/>
              </a:lnSpc>
              <a:spcBef>
                <a:spcPts val="600"/>
              </a:spcBef>
              <a:buFont typeface="Calibri" pitchFamily="34" charset="0"/>
              <a:buNone/>
            </a:pPr>
            <a:r>
              <a:rPr lang="pt-BR" sz="6000" dirty="0" smtClean="0">
                <a:cs typeface="Arial" charset="0"/>
              </a:rPr>
              <a:t>Dias 09 </a:t>
            </a:r>
            <a:r>
              <a:rPr lang="pt-BR" sz="6000" smtClean="0">
                <a:cs typeface="Arial" charset="0"/>
              </a:rPr>
              <a:t>e </a:t>
            </a:r>
            <a:r>
              <a:rPr lang="pt-BR" sz="6000" smtClean="0">
                <a:cs typeface="Arial" charset="0"/>
              </a:rPr>
              <a:t>*</a:t>
            </a:r>
            <a:r>
              <a:rPr lang="pt-BR" sz="6000" smtClean="0">
                <a:cs typeface="Arial" charset="0"/>
              </a:rPr>
              <a:t>30</a:t>
            </a:r>
            <a:r>
              <a:rPr lang="pt-BR" sz="6000" smtClean="0">
                <a:cs typeface="Arial" charset="0"/>
              </a:rPr>
              <a:t>/05/2015 </a:t>
            </a:r>
            <a:r>
              <a:rPr lang="pt-BR" sz="6000" dirty="0" smtClean="0">
                <a:cs typeface="Arial" charset="0"/>
              </a:rPr>
              <a:t>*Avaliação/encerramento</a:t>
            </a:r>
            <a:endParaRPr lang="pt-BR" sz="6000" dirty="0">
              <a:cs typeface="Arial" charset="0"/>
            </a:endParaRPr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3" name="Retângulo 2"/>
          <p:cNvSpPr/>
          <p:nvPr/>
        </p:nvSpPr>
        <p:spPr>
          <a:xfrm>
            <a:off x="1983828" y="-315416"/>
            <a:ext cx="10297143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eaLnBrk="0" hangingPunct="0">
              <a:spcBef>
                <a:spcPct val="20000"/>
              </a:spcBef>
            </a:pPr>
            <a:endParaRPr lang="pt-BR" sz="6600" dirty="0" smtClean="0">
              <a:latin typeface="Calibri"/>
              <a:cs typeface="Arial" charset="0"/>
            </a:endParaRPr>
          </a:p>
          <a:p>
            <a:pPr lvl="0" algn="l" eaLnBrk="0" hangingPunct="0">
              <a:spcBef>
                <a:spcPct val="20000"/>
              </a:spcBef>
            </a:pPr>
            <a:r>
              <a:rPr lang="pt-BR" sz="6000" dirty="0" smtClean="0">
                <a:latin typeface="Calibri"/>
                <a:cs typeface="Arial" charset="0"/>
              </a:rPr>
              <a:t>Carga horária</a:t>
            </a:r>
            <a:endParaRPr lang="pt-BR" sz="6000" dirty="0"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63270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6000" dirty="0" smtClean="0"/>
              <a:t>Participação virtual </a:t>
            </a:r>
            <a:endParaRPr lang="pt-BR" sz="6000" dirty="0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z="6000" dirty="0" smtClean="0">
                <a:solidFill>
                  <a:schemeClr val="tx1"/>
                </a:solidFill>
              </a:rPr>
              <a:t>Frequência mínima em 2 módulos</a:t>
            </a:r>
            <a:endParaRPr lang="pt-BR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0028074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3421</TotalTime>
  <Words>128</Words>
  <Application>Microsoft Office PowerPoint</Application>
  <PresentationFormat>Apresentação na tela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   </vt:lpstr>
      <vt:lpstr>O curso é um projeto desenvolvido para : </vt:lpstr>
      <vt:lpstr>Slide 3</vt:lpstr>
      <vt:lpstr> Formato virtual</vt:lpstr>
      <vt:lpstr> Módulos I, II e III permanecem abertos até o final do curso</vt:lpstr>
      <vt:lpstr> QUIZZES </vt:lpstr>
      <vt:lpstr> TUTORES</vt:lpstr>
      <vt:lpstr>Slide 8</vt:lpstr>
      <vt:lpstr>Participação virtual 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Cassio Ribeiro</dc:creator>
  <cp:lastModifiedBy>LE</cp:lastModifiedBy>
  <cp:revision>265</cp:revision>
  <dcterms:created xsi:type="dcterms:W3CDTF">2011-08-18T00:48:29Z</dcterms:created>
  <dcterms:modified xsi:type="dcterms:W3CDTF">2015-05-09T15:24:51Z</dcterms:modified>
</cp:coreProperties>
</file>