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76" r:id="rId8"/>
    <p:sldId id="266" r:id="rId9"/>
    <p:sldId id="264" r:id="rId10"/>
    <p:sldId id="277" r:id="rId11"/>
  </p:sldIdLst>
  <p:sldSz cx="9144000" cy="6858000" type="screen4x3"/>
  <p:notesSz cx="6797675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jSx0BrjPM+hUf4arOUxHMjUx/9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87"/>
  </p:normalViewPr>
  <p:slideViewPr>
    <p:cSldViewPr snapToGrid="0">
      <p:cViewPr varScale="1">
        <p:scale>
          <a:sx n="76" d="100"/>
          <a:sy n="76" d="100"/>
        </p:scale>
        <p:origin x="112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d5b75d5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d5b75d52b_0_0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5d5b75d52b_0_0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d5b75d52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d5b75d52b_0_15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d5b75d52b_0_15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d5b75d52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d5b75d52b_0_23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5d5b75d52b_0_23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d5b75d52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d5b75d52b_0_30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5d5b75d52b_0_30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d5b75d52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d5b75d52b_0_37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5d5b75d52b_0_37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d5b75d52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d5b75d52b_0_37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5d5b75d52b_0_37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614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d5b75d52b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5d5b75d52b_0_66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5d5b75d52b_0_66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d5b75d52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d5b75d52b_0_60:notes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5d5b75d52b_0_60:notes"/>
          <p:cNvSpPr txBox="1">
            <a:spLocks noGrp="1"/>
          </p:cNvSpPr>
          <p:nvPr>
            <p:ph type="sldNum" idx="12"/>
          </p:nvPr>
        </p:nvSpPr>
        <p:spPr>
          <a:xfrm>
            <a:off x="3850443" y="9378824"/>
            <a:ext cx="2945700" cy="49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1" descr="C:\Users\cassio.ribeiro\Desktop\Desktop\TailorMade\sinpeem_topo.jpg"/>
          <p:cNvPicPr preferRelativeResize="0"/>
          <p:nvPr/>
        </p:nvPicPr>
        <p:blipFill rotWithShape="1">
          <a:blip r:embed="rId13">
            <a:alphaModFix/>
          </a:blip>
          <a:srcRect r="2732"/>
          <a:stretch/>
        </p:blipFill>
        <p:spPr>
          <a:xfrm>
            <a:off x="0" y="12700"/>
            <a:ext cx="914400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1" descr="C:\Users\cassio.ribeiro\Desktop\Desktop\TailorMade\sinpeem_footer.jpg"/>
          <p:cNvPicPr preferRelativeResize="0"/>
          <p:nvPr/>
        </p:nvPicPr>
        <p:blipFill rotWithShape="1">
          <a:blip r:embed="rId14">
            <a:alphaModFix/>
          </a:blip>
          <a:srcRect l="19800"/>
          <a:stretch/>
        </p:blipFill>
        <p:spPr>
          <a:xfrm>
            <a:off x="0" y="6421438"/>
            <a:ext cx="9144000" cy="4365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marygrace.com.br/sme201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539552" y="2060848"/>
            <a:ext cx="8208912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Legislação educacional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Concurso Público - Coordenador Pedagógico - 2019</a:t>
            </a:r>
            <a:endParaRPr sz="4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latin typeface="Calibri"/>
                <a:ea typeface="Calibri"/>
                <a:cs typeface="Calibri"/>
                <a:sym typeface="Calibri"/>
              </a:rPr>
              <a:t>Profa. Dra. Mary Grace P. Andrioli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B2C2E7E-59B8-1D48-BEEA-AA0B7B141A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10</a:t>
            </a:fld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97318CC-BE7F-3A45-B665-A3DCE39404CD}"/>
              </a:ext>
            </a:extLst>
          </p:cNvPr>
          <p:cNvSpPr/>
          <p:nvPr/>
        </p:nvSpPr>
        <p:spPr>
          <a:xfrm>
            <a:off x="344385" y="935811"/>
            <a:ext cx="83424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hlinkClick r:id="rId2"/>
              </a:rPr>
              <a:t>www.marygrace.com.br/sme2019</a:t>
            </a:r>
            <a:endParaRPr lang="pt-BR" sz="4000" b="1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6ADBC1D-BF92-1747-ADBC-6AA18F0A9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72" y="2270737"/>
            <a:ext cx="7030192" cy="348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96207"/>
      </p:ext>
    </p:extLst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d5b75d52b_0_0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56181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Programação</a:t>
            </a:r>
            <a:endParaRPr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3" name="Google Shape;93;g5d5b75d52b_0_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pt-BR" dirty="0"/>
              <a:t>Apresentação da proposta </a:t>
            </a:r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endParaRPr lang="pt-BR" dirty="0"/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pt-BR" dirty="0"/>
              <a:t>Dicas gerais sobre como estudar legislação</a:t>
            </a:r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endParaRPr lang="pt-BR" dirty="0"/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pt-BR" dirty="0"/>
              <a:t> Recorte selecionado para discussão</a:t>
            </a:r>
            <a:endParaRPr dirty="0"/>
          </a:p>
        </p:txBody>
      </p:sp>
      <p:sp>
        <p:nvSpPr>
          <p:cNvPr id="94" name="Google Shape;94;g5d5b75d52b_0_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5d5b75d52b_0_15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71358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Dicas para estudar legislação</a:t>
            </a:r>
            <a:endParaRPr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0" name="Google Shape;110;g5d5b75d52b_0_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pt-BR" dirty="0"/>
              <a:t>Acessar diretamente as leis no site do </a:t>
            </a:r>
            <a:r>
              <a:rPr lang="pt-BR" sz="4000" b="1" dirty="0" err="1"/>
              <a:t>planalto.gov.br</a:t>
            </a:r>
            <a:r>
              <a:rPr lang="pt-BR" sz="4000" b="1" dirty="0"/>
              <a:t> </a:t>
            </a:r>
            <a:r>
              <a:rPr lang="pt-BR" dirty="0"/>
              <a:t>ou procurar no </a:t>
            </a:r>
            <a:r>
              <a:rPr lang="pt-BR" dirty="0" err="1"/>
              <a:t>google</a:t>
            </a:r>
            <a:r>
              <a:rPr lang="pt-BR" dirty="0"/>
              <a:t>, (observando se a fonte é deste site)</a:t>
            </a:r>
            <a:endParaRPr dirty="0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g5d5b75d52b_0_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d5b75d52b_0_23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71358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Dicas para estudar legislação</a:t>
            </a:r>
            <a:endParaRPr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8" name="Google Shape;118;g5d5b75d52b_0_23"/>
          <p:cNvSpPr txBox="1">
            <a:spLocks noGrp="1"/>
          </p:cNvSpPr>
          <p:nvPr>
            <p:ph type="body" idx="1"/>
          </p:nvPr>
        </p:nvSpPr>
        <p:spPr>
          <a:xfrm>
            <a:off x="457200" y="1225900"/>
            <a:ext cx="8229600" cy="4526100"/>
          </a:xfrm>
          <a:prstGeom prst="rect">
            <a:avLst/>
          </a:prstGeom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2. Organizar uma pasta com os materiais completos 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* </a:t>
            </a:r>
            <a:r>
              <a:rPr lang="pt-BR" i="1" dirty="0"/>
              <a:t>incluir os materiais indicados aqui</a:t>
            </a:r>
            <a:endParaRPr i="1" dirty="0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g5d5b75d52b_0_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d5b75d52b_0_30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71358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Dicas para estudar legislação</a:t>
            </a:r>
            <a:endParaRPr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6" name="Google Shape;126;g5d5b75d52b_0_30"/>
          <p:cNvSpPr txBox="1">
            <a:spLocks noGrp="1"/>
          </p:cNvSpPr>
          <p:nvPr>
            <p:ph type="body" idx="1"/>
          </p:nvPr>
        </p:nvSpPr>
        <p:spPr>
          <a:xfrm>
            <a:off x="457200" y="1056875"/>
            <a:ext cx="8229600" cy="4526100"/>
          </a:xfrm>
          <a:prstGeom prst="rect">
            <a:avLst/>
          </a:prstGeom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3. Estabelecer estratégia para grifar, anotar  e estudar. 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*Sugestão:  separar por cores</a:t>
            </a:r>
            <a:endParaRPr dirty="0"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>
                <a:highlight>
                  <a:srgbClr val="00FF00"/>
                </a:highlight>
              </a:rPr>
              <a:t>verde - importante</a:t>
            </a:r>
            <a:endParaRPr dirty="0">
              <a:highlight>
                <a:srgbClr val="00FF00"/>
              </a:highlight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>
                <a:highlight>
                  <a:srgbClr val="FF0000"/>
                </a:highlight>
              </a:rPr>
              <a:t>vermelho - difícil de lembrar</a:t>
            </a:r>
            <a:endParaRPr dirty="0">
              <a:highlight>
                <a:srgbClr val="FF0000"/>
              </a:highlight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>
                <a:highlight>
                  <a:srgbClr val="FFFF00"/>
                </a:highlight>
              </a:rPr>
              <a:t>amarelo - dúvidas  ou perguntas</a:t>
            </a:r>
            <a:endParaRPr dirty="0">
              <a:highlight>
                <a:srgbClr val="FFFF00"/>
              </a:highlight>
            </a:endParaRPr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g5d5b75d52b_0_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d5b75d52b_0_37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71358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Dicas para estudar legislação</a:t>
            </a:r>
            <a:endParaRPr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4" name="Google Shape;134;g5d5b75d52b_0_37"/>
          <p:cNvSpPr txBox="1">
            <a:spLocks noGrp="1"/>
          </p:cNvSpPr>
          <p:nvPr>
            <p:ph type="body" idx="1"/>
          </p:nvPr>
        </p:nvSpPr>
        <p:spPr>
          <a:xfrm>
            <a:off x="457200" y="1056875"/>
            <a:ext cx="8229600" cy="4526100"/>
          </a:xfrm>
          <a:prstGeom prst="rect">
            <a:avLst/>
          </a:prstGeom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4. Faça muitos testes. Você sempre errará mais e aprenderá mais antes do que no dia da prova. Acredite!</a:t>
            </a:r>
            <a:endParaRPr dirty="0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>
              <a:highlight>
                <a:srgbClr val="00FF00"/>
              </a:highlight>
            </a:endParaRPr>
          </a:p>
        </p:txBody>
      </p:sp>
      <p:sp>
        <p:nvSpPr>
          <p:cNvPr id="135" name="Google Shape;135;g5d5b75d52b_0_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d5b75d52b_0_37"/>
          <p:cNvSpPr txBox="1">
            <a:spLocks noGrp="1"/>
          </p:cNvSpPr>
          <p:nvPr>
            <p:ph type="title"/>
          </p:nvPr>
        </p:nvSpPr>
        <p:spPr>
          <a:xfrm>
            <a:off x="2233925" y="0"/>
            <a:ext cx="7135800" cy="114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Dicas para estudar legislação</a:t>
            </a:r>
            <a:endParaRPr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4" name="Google Shape;134;g5d5b75d52b_0_37"/>
          <p:cNvSpPr txBox="1">
            <a:spLocks noGrp="1"/>
          </p:cNvSpPr>
          <p:nvPr>
            <p:ph type="body" idx="1"/>
          </p:nvPr>
        </p:nvSpPr>
        <p:spPr>
          <a:xfrm>
            <a:off x="457200" y="1056875"/>
            <a:ext cx="8229600" cy="4526100"/>
          </a:xfrm>
          <a:prstGeom prst="rect">
            <a:avLst/>
          </a:prstGeom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pt-BR" dirty="0"/>
              <a:t>5. </a:t>
            </a:r>
            <a:r>
              <a:rPr lang="en-US" dirty="0" err="1"/>
              <a:t>Estude</a:t>
            </a:r>
            <a:r>
              <a:rPr lang="en-US" dirty="0"/>
              <a:t> </a:t>
            </a:r>
            <a:r>
              <a:rPr lang="en-US" dirty="0" err="1"/>
              <a:t>explicando</a:t>
            </a:r>
            <a:r>
              <a:rPr lang="en-US" dirty="0"/>
              <a:t> para </a:t>
            </a:r>
            <a:r>
              <a:rPr lang="en-US" dirty="0" err="1"/>
              <a:t>alguém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para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mesmo</a:t>
            </a:r>
            <a:r>
              <a:rPr lang="en-US" dirty="0"/>
              <a:t>. </a:t>
            </a:r>
            <a:r>
              <a:rPr lang="en-US" dirty="0" err="1"/>
              <a:t>Faça</a:t>
            </a:r>
            <a:r>
              <a:rPr lang="en-US" dirty="0"/>
              <a:t> </a:t>
            </a:r>
            <a:r>
              <a:rPr lang="en-US" dirty="0" err="1"/>
              <a:t>associações</a:t>
            </a:r>
            <a:r>
              <a:rPr lang="en-US" dirty="0"/>
              <a:t>, </a:t>
            </a:r>
            <a:r>
              <a:rPr lang="en-US" dirty="0" err="1"/>
              <a:t>relembre</a:t>
            </a:r>
            <a:r>
              <a:rPr lang="en-US" dirty="0"/>
              <a:t> (e valorize)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experiência</a:t>
            </a:r>
            <a:r>
              <a:rPr lang="en-US" dirty="0"/>
              <a:t> </a:t>
            </a:r>
            <a:r>
              <a:rPr lang="en-US" dirty="0" err="1"/>
              <a:t>prática</a:t>
            </a:r>
            <a:r>
              <a:rPr lang="en-US" dirty="0"/>
              <a:t> com as leis.</a:t>
            </a:r>
            <a:endParaRPr dirty="0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>
              <a:highlight>
                <a:srgbClr val="00FF00"/>
              </a:highlight>
            </a:endParaRPr>
          </a:p>
        </p:txBody>
      </p:sp>
      <p:sp>
        <p:nvSpPr>
          <p:cNvPr id="135" name="Google Shape;135;g5d5b75d52b_0_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3487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d5b75d52b_0_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  <p:pic>
        <p:nvPicPr>
          <p:cNvPr id="167" name="Google Shape;167;g5d5b75d52b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787" y="2270031"/>
            <a:ext cx="7210425" cy="38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5632AA0-FE25-3341-9A8F-AE4C31BFE194}"/>
              </a:ext>
            </a:extLst>
          </p:cNvPr>
          <p:cNvSpPr txBox="1"/>
          <p:nvPr/>
        </p:nvSpPr>
        <p:spPr>
          <a:xfrm>
            <a:off x="546265" y="1297572"/>
            <a:ext cx="7730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6. Compare os textos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d5b75d52b_0_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  <p:pic>
        <p:nvPicPr>
          <p:cNvPr id="152" name="Google Shape;152;g5d5b75d52b_0_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763" y="1009625"/>
            <a:ext cx="8106475" cy="555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205</Words>
  <Application>Microsoft Macintosh PowerPoint</Application>
  <PresentationFormat>Apresentação na tela (4:3)</PresentationFormat>
  <Paragraphs>46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Impact</vt:lpstr>
      <vt:lpstr>Tema do Office</vt:lpstr>
      <vt:lpstr>Apresentação do PowerPoint</vt:lpstr>
      <vt:lpstr>Programação</vt:lpstr>
      <vt:lpstr>Dicas para estudar legislação</vt:lpstr>
      <vt:lpstr>Dicas para estudar legislação</vt:lpstr>
      <vt:lpstr>Dicas para estudar legislação</vt:lpstr>
      <vt:lpstr>Dicas para estudar legislação</vt:lpstr>
      <vt:lpstr>Dicas para estudar legislação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Ribeiro</dc:creator>
  <cp:lastModifiedBy>Mary Grace P. Andrioli</cp:lastModifiedBy>
  <cp:revision>3</cp:revision>
  <dcterms:created xsi:type="dcterms:W3CDTF">2011-08-18T00:48:29Z</dcterms:created>
  <dcterms:modified xsi:type="dcterms:W3CDTF">2019-07-17T21:02:55Z</dcterms:modified>
</cp:coreProperties>
</file>